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4"/>
  </p:sldMasterIdLst>
  <p:notesMasterIdLst>
    <p:notesMasterId r:id="rId7"/>
  </p:notesMasterIdLst>
  <p:sldIdLst>
    <p:sldId id="1347" r:id="rId5"/>
    <p:sldId id="1615" r:id="rId6"/>
  </p:sldIdLst>
  <p:sldSz cx="10058400" cy="7772400"/>
  <p:notesSz cx="9601200" cy="7315200"/>
  <p:defaultTextStyle>
    <a:defPPr>
      <a:defRPr lang="en-US"/>
    </a:defPPr>
    <a:lvl1pPr marL="0" algn="l" defTabSz="1039673" rtl="0" eaLnBrk="1" latinLnBrk="0" hangingPunct="1">
      <a:defRPr sz="2047" kern="1200">
        <a:solidFill>
          <a:schemeClr val="tx1"/>
        </a:solidFill>
        <a:latin typeface="+mn-lt"/>
        <a:ea typeface="+mn-ea"/>
        <a:cs typeface="+mn-cs"/>
      </a:defRPr>
    </a:lvl1pPr>
    <a:lvl2pPr marL="519836" algn="l" defTabSz="1039673" rtl="0" eaLnBrk="1" latinLnBrk="0" hangingPunct="1">
      <a:defRPr sz="2047" kern="1200">
        <a:solidFill>
          <a:schemeClr val="tx1"/>
        </a:solidFill>
        <a:latin typeface="+mn-lt"/>
        <a:ea typeface="+mn-ea"/>
        <a:cs typeface="+mn-cs"/>
      </a:defRPr>
    </a:lvl2pPr>
    <a:lvl3pPr marL="1039673" algn="l" defTabSz="1039673" rtl="0" eaLnBrk="1" latinLnBrk="0" hangingPunct="1">
      <a:defRPr sz="2047" kern="1200">
        <a:solidFill>
          <a:schemeClr val="tx1"/>
        </a:solidFill>
        <a:latin typeface="+mn-lt"/>
        <a:ea typeface="+mn-ea"/>
        <a:cs typeface="+mn-cs"/>
      </a:defRPr>
    </a:lvl3pPr>
    <a:lvl4pPr marL="1559509" algn="l" defTabSz="1039673" rtl="0" eaLnBrk="1" latinLnBrk="0" hangingPunct="1">
      <a:defRPr sz="2047" kern="1200">
        <a:solidFill>
          <a:schemeClr val="tx1"/>
        </a:solidFill>
        <a:latin typeface="+mn-lt"/>
        <a:ea typeface="+mn-ea"/>
        <a:cs typeface="+mn-cs"/>
      </a:defRPr>
    </a:lvl4pPr>
    <a:lvl5pPr marL="2079346" algn="l" defTabSz="1039673" rtl="0" eaLnBrk="1" latinLnBrk="0" hangingPunct="1">
      <a:defRPr sz="2047" kern="1200">
        <a:solidFill>
          <a:schemeClr val="tx1"/>
        </a:solidFill>
        <a:latin typeface="+mn-lt"/>
        <a:ea typeface="+mn-ea"/>
        <a:cs typeface="+mn-cs"/>
      </a:defRPr>
    </a:lvl5pPr>
    <a:lvl6pPr marL="2599182" algn="l" defTabSz="1039673" rtl="0" eaLnBrk="1" latinLnBrk="0" hangingPunct="1">
      <a:defRPr sz="2047" kern="1200">
        <a:solidFill>
          <a:schemeClr val="tx1"/>
        </a:solidFill>
        <a:latin typeface="+mn-lt"/>
        <a:ea typeface="+mn-ea"/>
        <a:cs typeface="+mn-cs"/>
      </a:defRPr>
    </a:lvl6pPr>
    <a:lvl7pPr marL="3119018" algn="l" defTabSz="1039673" rtl="0" eaLnBrk="1" latinLnBrk="0" hangingPunct="1">
      <a:defRPr sz="2047" kern="1200">
        <a:solidFill>
          <a:schemeClr val="tx1"/>
        </a:solidFill>
        <a:latin typeface="+mn-lt"/>
        <a:ea typeface="+mn-ea"/>
        <a:cs typeface="+mn-cs"/>
      </a:defRPr>
    </a:lvl7pPr>
    <a:lvl8pPr marL="3638855" algn="l" defTabSz="1039673" rtl="0" eaLnBrk="1" latinLnBrk="0" hangingPunct="1">
      <a:defRPr sz="2047" kern="1200">
        <a:solidFill>
          <a:schemeClr val="tx1"/>
        </a:solidFill>
        <a:latin typeface="+mn-lt"/>
        <a:ea typeface="+mn-ea"/>
        <a:cs typeface="+mn-cs"/>
      </a:defRPr>
    </a:lvl8pPr>
    <a:lvl9pPr marL="4158691" algn="l" defTabSz="1039673" rtl="0" eaLnBrk="1" latinLnBrk="0" hangingPunct="1">
      <a:defRPr sz="2047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ction 1" id="{CB8B3DAF-D2F4-4F8C-BF8D-D5EC2D636CD6}">
          <p14:sldIdLst/>
        </p14:section>
        <p14:section name="Section 2" id="{1E6BE541-0D38-4A3E-9C8E-1D216DCAD718}">
          <p14:sldIdLst/>
        </p14:section>
        <p14:section name="Section 3" id="{6F2DF2B0-3DEB-4DB3-AB0E-34CE412F2F34}">
          <p14:sldIdLst>
            <p14:sldId id="1347"/>
            <p14:sldId id="1615"/>
          </p14:sldIdLst>
        </p14:section>
      </p14:sectionLst>
    </p:ext>
    <p:ext uri="{EFAFB233-063F-42B5-8137-9DF3F51BA10A}">
      <p15:sldGuideLst xmlns:p15="http://schemas.microsoft.com/office/powerpoint/2012/main">
        <p15:guide id="4" pos="3168" userDrawn="1">
          <p15:clr>
            <a:srgbClr val="A4A3A4"/>
          </p15:clr>
        </p15:guide>
        <p15:guide id="5" orient="horz" pos="4693" userDrawn="1">
          <p15:clr>
            <a:srgbClr val="A4A3A4"/>
          </p15:clr>
        </p15:guide>
        <p15:guide id="7" pos="1013" userDrawn="1">
          <p15:clr>
            <a:srgbClr val="A4A3A4"/>
          </p15:clr>
        </p15:guide>
        <p15:guide id="8" pos="6184" userDrawn="1">
          <p15:clr>
            <a:srgbClr val="A4A3A4"/>
          </p15:clr>
        </p15:guide>
        <p15:guide id="10" pos="152" userDrawn="1">
          <p15:clr>
            <a:srgbClr val="A4A3A4"/>
          </p15:clr>
        </p15:guide>
        <p15:guide id="11" orient="horz" pos="2652" userDrawn="1">
          <p15:clr>
            <a:srgbClr val="A4A3A4"/>
          </p15:clr>
        </p15:guide>
        <p15:guide id="12" orient="horz" pos="792" userDrawn="1">
          <p15:clr>
            <a:srgbClr val="A4A3A4"/>
          </p15:clr>
        </p15:guide>
        <p15:guide id="13" orient="horz" pos="1722" userDrawn="1">
          <p15:clr>
            <a:srgbClr val="A4A3A4"/>
          </p15:clr>
        </p15:guide>
        <p15:guide id="14" orient="horz" pos="3695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C4454"/>
    <a:srgbClr val="002060"/>
    <a:srgbClr val="404856"/>
    <a:srgbClr val="2A384D"/>
    <a:srgbClr val="FFFFFF"/>
    <a:srgbClr val="4A4A4A"/>
    <a:srgbClr val="E3E3E3"/>
    <a:srgbClr val="3C0000"/>
    <a:srgbClr val="E1EDE9"/>
    <a:srgbClr val="E5F4F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249" autoAdjust="0"/>
    <p:restoredTop sz="93537" autoAdjust="0"/>
  </p:normalViewPr>
  <p:slideViewPr>
    <p:cSldViewPr snapToGrid="0">
      <p:cViewPr>
        <p:scale>
          <a:sx n="80" d="100"/>
          <a:sy n="80" d="100"/>
        </p:scale>
        <p:origin x="858" y="-84"/>
      </p:cViewPr>
      <p:guideLst>
        <p:guide pos="3168"/>
        <p:guide orient="horz" pos="4693"/>
        <p:guide pos="1013"/>
        <p:guide pos="6184"/>
        <p:guide pos="152"/>
        <p:guide orient="horz" pos="2652"/>
        <p:guide orient="horz" pos="792"/>
        <p:guide orient="horz" pos="1722"/>
        <p:guide orient="horz" pos="3695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160520" cy="367454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439014" y="0"/>
            <a:ext cx="4160520" cy="367454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90FAD296-43CF-4DDD-AD94-70E227856BF8}" type="datetimeFigureOut">
              <a:rPr lang="en-US" smtClean="0"/>
              <a:t>2/7/2025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203575" y="914400"/>
            <a:ext cx="3194050" cy="24685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60120" y="3520441"/>
            <a:ext cx="7680960" cy="2880359"/>
          </a:xfrm>
          <a:prstGeom prst="rect">
            <a:avLst/>
          </a:prstGeom>
        </p:spPr>
        <p:txBody>
          <a:bodyPr vert="horz" lIns="96661" tIns="48331" rIns="96661" bIns="48331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947748"/>
            <a:ext cx="4160520" cy="367453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439014" y="6947748"/>
            <a:ext cx="4160520" cy="367453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78BD9ACD-BD9A-46B5-98B1-81CE99D633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01925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th-TH" dirty="0"/>
              <a:t>แก้วงกลมจ้า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8BD9ACD-BD9A-46B5-98B1-81CE99D63300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35603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86981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2825" y="413810"/>
            <a:ext cx="8675370" cy="15023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2826" y="1905318"/>
            <a:ext cx="4255174" cy="933767"/>
          </a:xfrm>
        </p:spPr>
        <p:txBody>
          <a:bodyPr anchor="b"/>
          <a:lstStyle>
            <a:lvl1pPr marL="0" indent="0">
              <a:buNone/>
              <a:defRPr sz="2640" b="1"/>
            </a:lvl1pPr>
            <a:lvl2pPr marL="502920" indent="0">
              <a:buNone/>
              <a:defRPr sz="2200" b="1"/>
            </a:lvl2pPr>
            <a:lvl3pPr marL="1005840" indent="0">
              <a:buNone/>
              <a:defRPr sz="1980" b="1"/>
            </a:lvl3pPr>
            <a:lvl4pPr marL="1508760" indent="0">
              <a:buNone/>
              <a:defRPr sz="1760" b="1"/>
            </a:lvl4pPr>
            <a:lvl5pPr marL="2011680" indent="0">
              <a:buNone/>
              <a:defRPr sz="1760" b="1"/>
            </a:lvl5pPr>
            <a:lvl6pPr marL="2514600" indent="0">
              <a:buNone/>
              <a:defRPr sz="1760" b="1"/>
            </a:lvl6pPr>
            <a:lvl7pPr marL="3017520" indent="0">
              <a:buNone/>
              <a:defRPr sz="1760" b="1"/>
            </a:lvl7pPr>
            <a:lvl8pPr marL="3520440" indent="0">
              <a:buNone/>
              <a:defRPr sz="1760" b="1"/>
            </a:lvl8pPr>
            <a:lvl9pPr marL="4023360" indent="0">
              <a:buNone/>
              <a:defRPr sz="17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92826" y="2839085"/>
            <a:ext cx="4255174" cy="41758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92066" y="1905318"/>
            <a:ext cx="4276130" cy="933767"/>
          </a:xfrm>
        </p:spPr>
        <p:txBody>
          <a:bodyPr anchor="b"/>
          <a:lstStyle>
            <a:lvl1pPr marL="0" indent="0">
              <a:buNone/>
              <a:defRPr sz="2640" b="1"/>
            </a:lvl1pPr>
            <a:lvl2pPr marL="502920" indent="0">
              <a:buNone/>
              <a:defRPr sz="2200" b="1"/>
            </a:lvl2pPr>
            <a:lvl3pPr marL="1005840" indent="0">
              <a:buNone/>
              <a:defRPr sz="1980" b="1"/>
            </a:lvl3pPr>
            <a:lvl4pPr marL="1508760" indent="0">
              <a:buNone/>
              <a:defRPr sz="1760" b="1"/>
            </a:lvl4pPr>
            <a:lvl5pPr marL="2011680" indent="0">
              <a:buNone/>
              <a:defRPr sz="1760" b="1"/>
            </a:lvl5pPr>
            <a:lvl6pPr marL="2514600" indent="0">
              <a:buNone/>
              <a:defRPr sz="1760" b="1"/>
            </a:lvl6pPr>
            <a:lvl7pPr marL="3017520" indent="0">
              <a:buNone/>
              <a:defRPr sz="1760" b="1"/>
            </a:lvl7pPr>
            <a:lvl8pPr marL="3520440" indent="0">
              <a:buNone/>
              <a:defRPr sz="1760" b="1"/>
            </a:lvl8pPr>
            <a:lvl9pPr marL="4023360" indent="0">
              <a:buNone/>
              <a:defRPr sz="17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92066" y="2839085"/>
            <a:ext cx="4276130" cy="41758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F4F3D6-B3DC-49C8-B164-D3DFFB2E8520}" type="datetimeFigureOut">
              <a:rPr lang="en-US" smtClean="0"/>
              <a:t>2/7/2025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E21657-0B8B-46FC-82CC-7342377A87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45629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F4F3D6-B3DC-49C8-B164-D3DFFB2E8520}" type="datetimeFigureOut">
              <a:rPr lang="en-US" smtClean="0"/>
              <a:t>2/7/2025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E21657-0B8B-46FC-82CC-7342377A87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797823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F4F3D6-B3DC-49C8-B164-D3DFFB2E8520}" type="datetimeFigureOut">
              <a:rPr lang="en-US" smtClean="0"/>
              <a:t>2/7/2025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E21657-0B8B-46FC-82CC-7342377A87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87602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2825" y="518160"/>
            <a:ext cx="3244096" cy="1813560"/>
          </a:xfrm>
        </p:spPr>
        <p:txBody>
          <a:bodyPr anchor="b"/>
          <a:lstStyle>
            <a:lvl1pPr>
              <a:defRPr sz="35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6130" y="1119083"/>
            <a:ext cx="5092065" cy="5523442"/>
          </a:xfrm>
        </p:spPr>
        <p:txBody>
          <a:bodyPr/>
          <a:lstStyle>
            <a:lvl1pPr>
              <a:defRPr sz="3520"/>
            </a:lvl1pPr>
            <a:lvl2pPr>
              <a:defRPr sz="3080"/>
            </a:lvl2pPr>
            <a:lvl3pPr>
              <a:defRPr sz="264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2825" y="2331720"/>
            <a:ext cx="3244096" cy="4319800"/>
          </a:xfrm>
        </p:spPr>
        <p:txBody>
          <a:bodyPr/>
          <a:lstStyle>
            <a:lvl1pPr marL="0" indent="0">
              <a:buNone/>
              <a:defRPr sz="1760"/>
            </a:lvl1pPr>
            <a:lvl2pPr marL="502920" indent="0">
              <a:buNone/>
              <a:defRPr sz="1540"/>
            </a:lvl2pPr>
            <a:lvl3pPr marL="1005840" indent="0">
              <a:buNone/>
              <a:defRPr sz="1320"/>
            </a:lvl3pPr>
            <a:lvl4pPr marL="1508760" indent="0">
              <a:buNone/>
              <a:defRPr sz="1100"/>
            </a:lvl4pPr>
            <a:lvl5pPr marL="2011680" indent="0">
              <a:buNone/>
              <a:defRPr sz="1100"/>
            </a:lvl5pPr>
            <a:lvl6pPr marL="2514600" indent="0">
              <a:buNone/>
              <a:defRPr sz="1100"/>
            </a:lvl6pPr>
            <a:lvl7pPr marL="3017520" indent="0">
              <a:buNone/>
              <a:defRPr sz="1100"/>
            </a:lvl7pPr>
            <a:lvl8pPr marL="3520440" indent="0">
              <a:buNone/>
              <a:defRPr sz="1100"/>
            </a:lvl8pPr>
            <a:lvl9pPr marL="4023360" indent="0">
              <a:buNone/>
              <a:defRPr sz="11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F4F3D6-B3DC-49C8-B164-D3DFFB2E8520}" type="datetimeFigureOut">
              <a:rPr lang="en-US" smtClean="0"/>
              <a:t>2/7/2025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E21657-0B8B-46FC-82CC-7342377A87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897043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2825" y="518160"/>
            <a:ext cx="3244096" cy="1813560"/>
          </a:xfrm>
        </p:spPr>
        <p:txBody>
          <a:bodyPr anchor="b"/>
          <a:lstStyle>
            <a:lvl1pPr>
              <a:defRPr sz="35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76130" y="1119083"/>
            <a:ext cx="5092065" cy="5523442"/>
          </a:xfrm>
        </p:spPr>
        <p:txBody>
          <a:bodyPr anchor="t"/>
          <a:lstStyle>
            <a:lvl1pPr marL="0" indent="0">
              <a:buNone/>
              <a:defRPr sz="3520"/>
            </a:lvl1pPr>
            <a:lvl2pPr marL="502920" indent="0">
              <a:buNone/>
              <a:defRPr sz="3080"/>
            </a:lvl2pPr>
            <a:lvl3pPr marL="1005840" indent="0">
              <a:buNone/>
              <a:defRPr sz="2640"/>
            </a:lvl3pPr>
            <a:lvl4pPr marL="1508760" indent="0">
              <a:buNone/>
              <a:defRPr sz="2200"/>
            </a:lvl4pPr>
            <a:lvl5pPr marL="2011680" indent="0">
              <a:buNone/>
              <a:defRPr sz="2200"/>
            </a:lvl5pPr>
            <a:lvl6pPr marL="2514600" indent="0">
              <a:buNone/>
              <a:defRPr sz="2200"/>
            </a:lvl6pPr>
            <a:lvl7pPr marL="3017520" indent="0">
              <a:buNone/>
              <a:defRPr sz="2200"/>
            </a:lvl7pPr>
            <a:lvl8pPr marL="3520440" indent="0">
              <a:buNone/>
              <a:defRPr sz="2200"/>
            </a:lvl8pPr>
            <a:lvl9pPr marL="4023360" indent="0">
              <a:buNone/>
              <a:defRPr sz="22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2825" y="2331720"/>
            <a:ext cx="3244096" cy="4319800"/>
          </a:xfrm>
        </p:spPr>
        <p:txBody>
          <a:bodyPr/>
          <a:lstStyle>
            <a:lvl1pPr marL="0" indent="0">
              <a:buNone/>
              <a:defRPr sz="1760"/>
            </a:lvl1pPr>
            <a:lvl2pPr marL="502920" indent="0">
              <a:buNone/>
              <a:defRPr sz="1540"/>
            </a:lvl2pPr>
            <a:lvl3pPr marL="1005840" indent="0">
              <a:buNone/>
              <a:defRPr sz="1320"/>
            </a:lvl3pPr>
            <a:lvl4pPr marL="1508760" indent="0">
              <a:buNone/>
              <a:defRPr sz="1100"/>
            </a:lvl4pPr>
            <a:lvl5pPr marL="2011680" indent="0">
              <a:buNone/>
              <a:defRPr sz="1100"/>
            </a:lvl5pPr>
            <a:lvl6pPr marL="2514600" indent="0">
              <a:buNone/>
              <a:defRPr sz="1100"/>
            </a:lvl6pPr>
            <a:lvl7pPr marL="3017520" indent="0">
              <a:buNone/>
              <a:defRPr sz="1100"/>
            </a:lvl7pPr>
            <a:lvl8pPr marL="3520440" indent="0">
              <a:buNone/>
              <a:defRPr sz="1100"/>
            </a:lvl8pPr>
            <a:lvl9pPr marL="4023360" indent="0">
              <a:buNone/>
              <a:defRPr sz="11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F4F3D6-B3DC-49C8-B164-D3DFFB2E8520}" type="datetimeFigureOut">
              <a:rPr lang="en-US" smtClean="0"/>
              <a:t>2/7/2025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E21657-0B8B-46FC-82CC-7342377A87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87678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F4F3D6-B3DC-49C8-B164-D3DFFB2E8520}" type="datetimeFigureOut">
              <a:rPr lang="en-US" smtClean="0"/>
              <a:t>2/7/2025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E21657-0B8B-46FC-82CC-7342377A87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924941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98043" y="413808"/>
            <a:ext cx="2168843" cy="658675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91515" y="413808"/>
            <a:ext cx="6380798" cy="65867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F4F3D6-B3DC-49C8-B164-D3DFFB2E8520}" type="datetimeFigureOut">
              <a:rPr lang="en-US" smtClean="0"/>
              <a:t>2/7/2025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E21657-0B8B-46FC-82CC-7342377A87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388640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1515" y="413816"/>
            <a:ext cx="8675370" cy="798371"/>
          </a:xfrm>
          <a:solidFill>
            <a:schemeClr val="accent2"/>
          </a:solidFill>
          <a:ln w="36000">
            <a:noFill/>
          </a:ln>
        </p:spPr>
        <p:txBody>
          <a:bodyPr>
            <a:normAutofit/>
          </a:bodyPr>
          <a:lstStyle>
            <a:lvl1pPr>
              <a:defRPr sz="1980">
                <a:solidFill>
                  <a:schemeClr val="tx1"/>
                </a:solidFill>
                <a:uFillTx/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>
                <a:uFillTx/>
              </a:rPr>
              <a:t>Click to edit Master title style</a:t>
            </a:r>
            <a:endParaRPr lang="en-MY" dirty="0">
              <a:uFillTx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1515" y="1337801"/>
            <a:ext cx="8675370" cy="5681605"/>
          </a:xfrm>
          <a:noFill/>
          <a:ln w="36000">
            <a:noFill/>
          </a:ln>
        </p:spPr>
        <p:txBody>
          <a:bodyPr>
            <a:noAutofit/>
          </a:bodyPr>
          <a:lstStyle>
            <a:lvl1pPr algn="just">
              <a:defRPr sz="1650">
                <a:uFillTx/>
                <a:latin typeface="Arial" panose="020B0604020202020204" pitchFamily="34" charset="0"/>
                <a:cs typeface="Arial" panose="020B0604020202020204" pitchFamily="34" charset="0"/>
              </a:defRPr>
            </a:lvl1pPr>
            <a:lvl2pPr algn="just">
              <a:defRPr sz="1650">
                <a:uFillTx/>
                <a:latin typeface="Arial" panose="020B0604020202020204" pitchFamily="34" charset="0"/>
                <a:cs typeface="Arial" panose="020B0604020202020204" pitchFamily="34" charset="0"/>
              </a:defRPr>
            </a:lvl2pPr>
            <a:lvl3pPr algn="just">
              <a:defRPr sz="1650">
                <a:uFillTx/>
                <a:latin typeface="Arial" panose="020B0604020202020204" pitchFamily="34" charset="0"/>
                <a:cs typeface="Arial" panose="020B0604020202020204" pitchFamily="34" charset="0"/>
              </a:defRPr>
            </a:lvl3pPr>
            <a:lvl4pPr algn="just">
              <a:defRPr sz="1650">
                <a:uFillTx/>
                <a:latin typeface="Arial" panose="020B0604020202020204" pitchFamily="34" charset="0"/>
                <a:cs typeface="Arial" panose="020B0604020202020204" pitchFamily="34" charset="0"/>
              </a:defRPr>
            </a:lvl4pPr>
            <a:lvl5pPr algn="just">
              <a:defRPr sz="1650">
                <a:uFillTx/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>
                <a:uFillTx/>
              </a:rPr>
              <a:t>Click to edit Master text styles</a:t>
            </a:r>
          </a:p>
          <a:p>
            <a:pPr lvl="1"/>
            <a:r>
              <a:rPr lang="en-US" dirty="0">
                <a:uFillTx/>
              </a:rPr>
              <a:t>Second level</a:t>
            </a:r>
          </a:p>
          <a:p>
            <a:pPr lvl="2"/>
            <a:r>
              <a:rPr lang="en-US" dirty="0">
                <a:uFillTx/>
              </a:rPr>
              <a:t>Third level</a:t>
            </a:r>
          </a:p>
          <a:p>
            <a:pPr lvl="3"/>
            <a:r>
              <a:rPr lang="en-US" dirty="0">
                <a:uFillTx/>
              </a:rPr>
              <a:t>Fourth level</a:t>
            </a:r>
          </a:p>
          <a:p>
            <a:pPr lvl="4"/>
            <a:r>
              <a:rPr lang="en-US" dirty="0">
                <a:uFillTx/>
              </a:rPr>
              <a:t>Fifth level</a:t>
            </a:r>
            <a:endParaRPr lang="en-MY" dirty="0"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9469004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DB Heavent Light" panose="02000506060000020004" pitchFamily="2" charset="-34"/>
                <a:cs typeface="DB Heavent Light" panose="02000506060000020004" pitchFamily="2" charset="-34"/>
              </a:defRPr>
            </a:lvl1pPr>
          </a:lstStyle>
          <a:p>
            <a:fld id="{ECE21657-0B8B-46FC-82CC-7342377A875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1057275" y="698712"/>
            <a:ext cx="3048000" cy="520700"/>
          </a:xfrm>
        </p:spPr>
        <p:txBody>
          <a:bodyPr>
            <a:noAutofit/>
          </a:bodyPr>
          <a:lstStyle>
            <a:lvl1pPr marL="0" indent="0">
              <a:buNone/>
              <a:defRPr sz="3000" spc="-100" baseline="0">
                <a:solidFill>
                  <a:srgbClr val="AC1426"/>
                </a:solidFill>
                <a:latin typeface="Montserrat Semi Bold" panose="00000700000000000000" pitchFamily="50" charset="0"/>
              </a:defRPr>
            </a:lvl1pPr>
          </a:lstStyle>
          <a:p>
            <a:pPr lvl="0"/>
            <a:r>
              <a:rPr lang="en-US" dirty="0"/>
              <a:t>Introduction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14" hasCustomPrompt="1"/>
          </p:nvPr>
        </p:nvSpPr>
        <p:spPr>
          <a:xfrm>
            <a:off x="1053769" y="3837093"/>
            <a:ext cx="881712" cy="287232"/>
          </a:xfrm>
        </p:spPr>
        <p:txBody>
          <a:bodyPr>
            <a:normAutofit/>
          </a:bodyPr>
          <a:lstStyle>
            <a:lvl1pPr marL="0" indent="0">
              <a:buNone/>
              <a:defRPr sz="950">
                <a:solidFill>
                  <a:srgbClr val="17233B"/>
                </a:solidFill>
                <a:latin typeface="Montserrat Semi Bold" panose="00000700000000000000" pitchFamily="50" charset="0"/>
              </a:defRPr>
            </a:lvl1pPr>
          </a:lstStyle>
          <a:p>
            <a:pPr lvl="0"/>
            <a:r>
              <a:rPr lang="en-US" dirty="0"/>
              <a:t>KANSO</a:t>
            </a:r>
          </a:p>
        </p:txBody>
      </p:sp>
      <p:sp>
        <p:nvSpPr>
          <p:cNvPr id="17" name="Text Placeholder 16"/>
          <p:cNvSpPr>
            <a:spLocks noGrp="1"/>
          </p:cNvSpPr>
          <p:nvPr>
            <p:ph type="body" sz="quarter" idx="15" hasCustomPrompt="1"/>
          </p:nvPr>
        </p:nvSpPr>
        <p:spPr>
          <a:xfrm>
            <a:off x="1065674" y="4042014"/>
            <a:ext cx="2530012" cy="914400"/>
          </a:xfrm>
        </p:spPr>
        <p:txBody>
          <a:bodyPr>
            <a:normAutofit/>
          </a:bodyPr>
          <a:lstStyle>
            <a:lvl1pPr marL="0" indent="0">
              <a:buNone/>
              <a:defRPr sz="850" baseline="0">
                <a:latin typeface="Montserrat Light" panose="00000400000000000000" pitchFamily="50" charset="0"/>
              </a:defRPr>
            </a:lvl1pPr>
          </a:lstStyle>
          <a:p>
            <a:pPr lvl="0"/>
            <a:r>
              <a:rPr lang="en-US" dirty="0"/>
              <a:t>To achieve</a:t>
            </a:r>
          </a:p>
        </p:txBody>
      </p:sp>
      <p:cxnSp>
        <p:nvCxnSpPr>
          <p:cNvPr id="19" name="Straight Connector 18"/>
          <p:cNvCxnSpPr/>
          <p:nvPr userDrawn="1"/>
        </p:nvCxnSpPr>
        <p:spPr>
          <a:xfrm>
            <a:off x="6622473" y="698712"/>
            <a:ext cx="2484582" cy="0"/>
          </a:xfrm>
          <a:prstGeom prst="line">
            <a:avLst/>
          </a:prstGeom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 userDrawn="1"/>
        </p:nvCxnSpPr>
        <p:spPr>
          <a:xfrm>
            <a:off x="6622473" y="918793"/>
            <a:ext cx="2484582" cy="0"/>
          </a:xfrm>
          <a:prstGeom prst="line">
            <a:avLst/>
          </a:prstGeom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 userDrawn="1"/>
        </p:nvCxnSpPr>
        <p:spPr>
          <a:xfrm>
            <a:off x="6622473" y="1138874"/>
            <a:ext cx="2484582" cy="0"/>
          </a:xfrm>
          <a:prstGeom prst="line">
            <a:avLst/>
          </a:prstGeom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 userDrawn="1"/>
        </p:nvCxnSpPr>
        <p:spPr>
          <a:xfrm>
            <a:off x="6622473" y="1358955"/>
            <a:ext cx="2484582" cy="0"/>
          </a:xfrm>
          <a:prstGeom prst="line">
            <a:avLst/>
          </a:prstGeom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 userDrawn="1"/>
        </p:nvCxnSpPr>
        <p:spPr>
          <a:xfrm>
            <a:off x="6622473" y="1579036"/>
            <a:ext cx="2484582" cy="0"/>
          </a:xfrm>
          <a:prstGeom prst="line">
            <a:avLst/>
          </a:prstGeom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 userDrawn="1"/>
        </p:nvCxnSpPr>
        <p:spPr>
          <a:xfrm>
            <a:off x="6622473" y="1799117"/>
            <a:ext cx="2484582" cy="0"/>
          </a:xfrm>
          <a:prstGeom prst="line">
            <a:avLst/>
          </a:prstGeom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 userDrawn="1"/>
        </p:nvCxnSpPr>
        <p:spPr>
          <a:xfrm>
            <a:off x="6622473" y="2019198"/>
            <a:ext cx="2484582" cy="0"/>
          </a:xfrm>
          <a:prstGeom prst="line">
            <a:avLst/>
          </a:prstGeom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 userDrawn="1"/>
        </p:nvCxnSpPr>
        <p:spPr>
          <a:xfrm>
            <a:off x="6622473" y="2239279"/>
            <a:ext cx="2484582" cy="0"/>
          </a:xfrm>
          <a:prstGeom prst="line">
            <a:avLst/>
          </a:prstGeom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 userDrawn="1"/>
        </p:nvCxnSpPr>
        <p:spPr>
          <a:xfrm>
            <a:off x="6622473" y="2459360"/>
            <a:ext cx="2484582" cy="0"/>
          </a:xfrm>
          <a:prstGeom prst="line">
            <a:avLst/>
          </a:prstGeom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 userDrawn="1"/>
        </p:nvCxnSpPr>
        <p:spPr>
          <a:xfrm>
            <a:off x="6622473" y="2679441"/>
            <a:ext cx="2484582" cy="0"/>
          </a:xfrm>
          <a:prstGeom prst="line">
            <a:avLst/>
          </a:prstGeom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 userDrawn="1"/>
        </p:nvCxnSpPr>
        <p:spPr>
          <a:xfrm>
            <a:off x="6622473" y="2899522"/>
            <a:ext cx="2484582" cy="0"/>
          </a:xfrm>
          <a:prstGeom prst="line">
            <a:avLst/>
          </a:prstGeom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 userDrawn="1"/>
        </p:nvCxnSpPr>
        <p:spPr>
          <a:xfrm>
            <a:off x="6622473" y="3119603"/>
            <a:ext cx="2484582" cy="0"/>
          </a:xfrm>
          <a:prstGeom prst="line">
            <a:avLst/>
          </a:prstGeom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 userDrawn="1"/>
        </p:nvCxnSpPr>
        <p:spPr>
          <a:xfrm>
            <a:off x="6622473" y="3339684"/>
            <a:ext cx="2484582" cy="0"/>
          </a:xfrm>
          <a:prstGeom prst="line">
            <a:avLst/>
          </a:prstGeom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 userDrawn="1"/>
        </p:nvCxnSpPr>
        <p:spPr>
          <a:xfrm>
            <a:off x="6622473" y="3559765"/>
            <a:ext cx="2484582" cy="0"/>
          </a:xfrm>
          <a:prstGeom prst="line">
            <a:avLst/>
          </a:prstGeom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 userDrawn="1"/>
        </p:nvCxnSpPr>
        <p:spPr>
          <a:xfrm>
            <a:off x="6622473" y="3779846"/>
            <a:ext cx="2484582" cy="0"/>
          </a:xfrm>
          <a:prstGeom prst="line">
            <a:avLst/>
          </a:prstGeom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 userDrawn="1"/>
        </p:nvCxnSpPr>
        <p:spPr>
          <a:xfrm>
            <a:off x="6622473" y="3999927"/>
            <a:ext cx="2484582" cy="0"/>
          </a:xfrm>
          <a:prstGeom prst="line">
            <a:avLst/>
          </a:prstGeom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 userDrawn="1"/>
        </p:nvCxnSpPr>
        <p:spPr>
          <a:xfrm>
            <a:off x="6622473" y="4220008"/>
            <a:ext cx="2484582" cy="0"/>
          </a:xfrm>
          <a:prstGeom prst="line">
            <a:avLst/>
          </a:prstGeom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 userDrawn="1"/>
        </p:nvCxnSpPr>
        <p:spPr>
          <a:xfrm>
            <a:off x="6622473" y="4440089"/>
            <a:ext cx="2484582" cy="0"/>
          </a:xfrm>
          <a:prstGeom prst="line">
            <a:avLst/>
          </a:prstGeom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 userDrawn="1"/>
        </p:nvCxnSpPr>
        <p:spPr>
          <a:xfrm>
            <a:off x="6622473" y="4660170"/>
            <a:ext cx="2484582" cy="0"/>
          </a:xfrm>
          <a:prstGeom prst="line">
            <a:avLst/>
          </a:prstGeom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 userDrawn="1"/>
        </p:nvCxnSpPr>
        <p:spPr>
          <a:xfrm>
            <a:off x="6622473" y="4880251"/>
            <a:ext cx="2484582" cy="0"/>
          </a:xfrm>
          <a:prstGeom prst="line">
            <a:avLst/>
          </a:prstGeom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 userDrawn="1"/>
        </p:nvCxnSpPr>
        <p:spPr>
          <a:xfrm>
            <a:off x="6622473" y="5100332"/>
            <a:ext cx="2484582" cy="0"/>
          </a:xfrm>
          <a:prstGeom prst="line">
            <a:avLst/>
          </a:prstGeom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 userDrawn="1"/>
        </p:nvCxnSpPr>
        <p:spPr>
          <a:xfrm>
            <a:off x="6622473" y="5320413"/>
            <a:ext cx="2484582" cy="0"/>
          </a:xfrm>
          <a:prstGeom prst="line">
            <a:avLst/>
          </a:prstGeom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 userDrawn="1"/>
        </p:nvCxnSpPr>
        <p:spPr>
          <a:xfrm>
            <a:off x="6622473" y="5540494"/>
            <a:ext cx="2484582" cy="0"/>
          </a:xfrm>
          <a:prstGeom prst="line">
            <a:avLst/>
          </a:prstGeom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 userDrawn="1"/>
        </p:nvCxnSpPr>
        <p:spPr>
          <a:xfrm>
            <a:off x="6622473" y="5760575"/>
            <a:ext cx="2484582" cy="0"/>
          </a:xfrm>
          <a:prstGeom prst="line">
            <a:avLst/>
          </a:prstGeom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 userDrawn="1"/>
        </p:nvCxnSpPr>
        <p:spPr>
          <a:xfrm>
            <a:off x="6622473" y="5980656"/>
            <a:ext cx="2484582" cy="0"/>
          </a:xfrm>
          <a:prstGeom prst="line">
            <a:avLst/>
          </a:prstGeom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/>
          <p:cNvCxnSpPr/>
          <p:nvPr userDrawn="1"/>
        </p:nvCxnSpPr>
        <p:spPr>
          <a:xfrm>
            <a:off x="6622473" y="6200737"/>
            <a:ext cx="2484582" cy="0"/>
          </a:xfrm>
          <a:prstGeom prst="line">
            <a:avLst/>
          </a:prstGeom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/>
          <p:cNvCxnSpPr/>
          <p:nvPr userDrawn="1"/>
        </p:nvCxnSpPr>
        <p:spPr>
          <a:xfrm>
            <a:off x="6622473" y="6420818"/>
            <a:ext cx="2484582" cy="0"/>
          </a:xfrm>
          <a:prstGeom prst="line">
            <a:avLst/>
          </a:prstGeom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/>
          <p:cNvCxnSpPr/>
          <p:nvPr userDrawn="1"/>
        </p:nvCxnSpPr>
        <p:spPr>
          <a:xfrm>
            <a:off x="6622473" y="6640899"/>
            <a:ext cx="2484582" cy="0"/>
          </a:xfrm>
          <a:prstGeom prst="line">
            <a:avLst/>
          </a:prstGeom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/>
          <p:cNvCxnSpPr/>
          <p:nvPr userDrawn="1"/>
        </p:nvCxnSpPr>
        <p:spPr>
          <a:xfrm>
            <a:off x="6622473" y="6860980"/>
            <a:ext cx="2484582" cy="0"/>
          </a:xfrm>
          <a:prstGeom prst="line">
            <a:avLst/>
          </a:prstGeom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/>
          <p:cNvCxnSpPr/>
          <p:nvPr userDrawn="1"/>
        </p:nvCxnSpPr>
        <p:spPr>
          <a:xfrm>
            <a:off x="6622473" y="7081055"/>
            <a:ext cx="2484582" cy="0"/>
          </a:xfrm>
          <a:prstGeom prst="line">
            <a:avLst/>
          </a:prstGeom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Text Placeholder 14"/>
          <p:cNvSpPr>
            <a:spLocks noGrp="1"/>
          </p:cNvSpPr>
          <p:nvPr>
            <p:ph type="body" sz="quarter" idx="16" hasCustomPrompt="1"/>
          </p:nvPr>
        </p:nvSpPr>
        <p:spPr>
          <a:xfrm>
            <a:off x="3758869" y="3837093"/>
            <a:ext cx="881712" cy="287232"/>
          </a:xfrm>
        </p:spPr>
        <p:txBody>
          <a:bodyPr>
            <a:normAutofit/>
          </a:bodyPr>
          <a:lstStyle>
            <a:lvl1pPr marL="0" indent="0">
              <a:buNone/>
              <a:defRPr sz="950">
                <a:solidFill>
                  <a:srgbClr val="17233B"/>
                </a:solidFill>
                <a:latin typeface="Montserrat Semi Bold" panose="00000700000000000000" pitchFamily="50" charset="0"/>
              </a:defRPr>
            </a:lvl1pPr>
          </a:lstStyle>
          <a:p>
            <a:pPr lvl="0"/>
            <a:r>
              <a:rPr lang="en-US" dirty="0"/>
              <a:t>KANSO</a:t>
            </a:r>
          </a:p>
        </p:txBody>
      </p:sp>
      <p:sp>
        <p:nvSpPr>
          <p:cNvPr id="51" name="Text Placeholder 16"/>
          <p:cNvSpPr>
            <a:spLocks noGrp="1"/>
          </p:cNvSpPr>
          <p:nvPr>
            <p:ph type="body" sz="quarter" idx="17" hasCustomPrompt="1"/>
          </p:nvPr>
        </p:nvSpPr>
        <p:spPr>
          <a:xfrm>
            <a:off x="3770774" y="4042014"/>
            <a:ext cx="2530012" cy="914400"/>
          </a:xfrm>
        </p:spPr>
        <p:txBody>
          <a:bodyPr>
            <a:normAutofit/>
          </a:bodyPr>
          <a:lstStyle>
            <a:lvl1pPr marL="0" indent="0">
              <a:buNone/>
              <a:defRPr sz="850" baseline="0">
                <a:latin typeface="Montserrat Light" panose="00000400000000000000" pitchFamily="50" charset="0"/>
              </a:defRPr>
            </a:lvl1pPr>
          </a:lstStyle>
          <a:p>
            <a:pPr lvl="0"/>
            <a:r>
              <a:rPr lang="en-US" dirty="0"/>
              <a:t>To achieve</a:t>
            </a:r>
          </a:p>
        </p:txBody>
      </p:sp>
      <p:sp>
        <p:nvSpPr>
          <p:cNvPr id="54" name="Text Placeholder 14"/>
          <p:cNvSpPr>
            <a:spLocks noGrp="1"/>
          </p:cNvSpPr>
          <p:nvPr>
            <p:ph type="body" sz="quarter" idx="18" hasCustomPrompt="1"/>
          </p:nvPr>
        </p:nvSpPr>
        <p:spPr>
          <a:xfrm>
            <a:off x="1053769" y="5247798"/>
            <a:ext cx="881712" cy="292696"/>
          </a:xfrm>
        </p:spPr>
        <p:txBody>
          <a:bodyPr>
            <a:normAutofit/>
          </a:bodyPr>
          <a:lstStyle>
            <a:lvl1pPr marL="0" indent="0">
              <a:buNone/>
              <a:defRPr sz="950">
                <a:solidFill>
                  <a:srgbClr val="17233B"/>
                </a:solidFill>
                <a:latin typeface="Montserrat Semi Bold" panose="00000700000000000000" pitchFamily="50" charset="0"/>
              </a:defRPr>
            </a:lvl1pPr>
          </a:lstStyle>
          <a:p>
            <a:pPr lvl="0"/>
            <a:r>
              <a:rPr lang="en-US" dirty="0"/>
              <a:t>KANSO</a:t>
            </a:r>
          </a:p>
        </p:txBody>
      </p:sp>
      <p:sp>
        <p:nvSpPr>
          <p:cNvPr id="55" name="Text Placeholder 16"/>
          <p:cNvSpPr>
            <a:spLocks noGrp="1"/>
          </p:cNvSpPr>
          <p:nvPr>
            <p:ph type="body" sz="quarter" idx="19" hasCustomPrompt="1"/>
          </p:nvPr>
        </p:nvSpPr>
        <p:spPr>
          <a:xfrm>
            <a:off x="1065674" y="5452719"/>
            <a:ext cx="2530012" cy="914400"/>
          </a:xfrm>
        </p:spPr>
        <p:txBody>
          <a:bodyPr>
            <a:normAutofit/>
          </a:bodyPr>
          <a:lstStyle>
            <a:lvl1pPr marL="0" indent="0">
              <a:buNone/>
              <a:defRPr sz="850" baseline="0">
                <a:latin typeface="Montserrat Light" panose="00000400000000000000" pitchFamily="50" charset="0"/>
              </a:defRPr>
            </a:lvl1pPr>
          </a:lstStyle>
          <a:p>
            <a:pPr lvl="0"/>
            <a:r>
              <a:rPr lang="en-US" dirty="0"/>
              <a:t>To achieve</a:t>
            </a:r>
          </a:p>
        </p:txBody>
      </p:sp>
      <p:sp>
        <p:nvSpPr>
          <p:cNvPr id="56" name="Text Placeholder 14"/>
          <p:cNvSpPr>
            <a:spLocks noGrp="1"/>
          </p:cNvSpPr>
          <p:nvPr>
            <p:ph type="body" sz="quarter" idx="20" hasCustomPrompt="1"/>
          </p:nvPr>
        </p:nvSpPr>
        <p:spPr>
          <a:xfrm>
            <a:off x="3758869" y="5247797"/>
            <a:ext cx="881712" cy="381477"/>
          </a:xfrm>
        </p:spPr>
        <p:txBody>
          <a:bodyPr>
            <a:normAutofit/>
          </a:bodyPr>
          <a:lstStyle>
            <a:lvl1pPr marL="0" indent="0">
              <a:buNone/>
              <a:defRPr sz="950">
                <a:solidFill>
                  <a:srgbClr val="17233B"/>
                </a:solidFill>
                <a:latin typeface="Montserrat Semi Bold" panose="00000700000000000000" pitchFamily="50" charset="0"/>
              </a:defRPr>
            </a:lvl1pPr>
          </a:lstStyle>
          <a:p>
            <a:pPr lvl="0"/>
            <a:r>
              <a:rPr lang="en-US" dirty="0"/>
              <a:t>KANSO</a:t>
            </a:r>
          </a:p>
        </p:txBody>
      </p:sp>
      <p:sp>
        <p:nvSpPr>
          <p:cNvPr id="57" name="Text Placeholder 16"/>
          <p:cNvSpPr>
            <a:spLocks noGrp="1"/>
          </p:cNvSpPr>
          <p:nvPr>
            <p:ph type="body" sz="quarter" idx="21" hasCustomPrompt="1"/>
          </p:nvPr>
        </p:nvSpPr>
        <p:spPr>
          <a:xfrm>
            <a:off x="3770774" y="5452719"/>
            <a:ext cx="2530012" cy="914400"/>
          </a:xfrm>
        </p:spPr>
        <p:txBody>
          <a:bodyPr>
            <a:normAutofit/>
          </a:bodyPr>
          <a:lstStyle>
            <a:lvl1pPr marL="0" indent="0">
              <a:buNone/>
              <a:defRPr sz="850" baseline="0">
                <a:latin typeface="Montserrat Light" panose="00000400000000000000" pitchFamily="50" charset="0"/>
              </a:defRPr>
            </a:lvl1pPr>
          </a:lstStyle>
          <a:p>
            <a:pPr lvl="0"/>
            <a:r>
              <a:rPr lang="en-US" dirty="0"/>
              <a:t>To achieve</a:t>
            </a:r>
          </a:p>
        </p:txBody>
      </p:sp>
    </p:spTree>
    <p:extLst>
      <p:ext uri="{BB962C8B-B14F-4D97-AF65-F5344CB8AC3E}">
        <p14:creationId xmlns:p14="http://schemas.microsoft.com/office/powerpoint/2010/main" val="14623145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ai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DB Heavent Light" panose="02000506060000020004" pitchFamily="2" charset="-34"/>
                <a:cs typeface="DB Heavent Light" panose="02000506060000020004" pitchFamily="2" charset="-34"/>
              </a:defRPr>
            </a:lvl1pPr>
          </a:lstStyle>
          <a:p>
            <a:fld id="{ECE21657-0B8B-46FC-82CC-7342377A875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1057275" y="698712"/>
            <a:ext cx="3048000" cy="520700"/>
          </a:xfrm>
        </p:spPr>
        <p:txBody>
          <a:bodyPr>
            <a:noAutofit/>
          </a:bodyPr>
          <a:lstStyle>
            <a:lvl1pPr marL="0" indent="0">
              <a:buNone/>
              <a:defRPr sz="3000" spc="-100" baseline="0">
                <a:solidFill>
                  <a:srgbClr val="AC1426"/>
                </a:solidFill>
                <a:latin typeface="Montserrat Semi Bold" panose="00000700000000000000" pitchFamily="50" charset="0"/>
              </a:defRPr>
            </a:lvl1pPr>
          </a:lstStyle>
          <a:p>
            <a:pPr lvl="0"/>
            <a:r>
              <a:rPr lang="en-US" dirty="0"/>
              <a:t>Introduction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14" hasCustomPrompt="1"/>
          </p:nvPr>
        </p:nvSpPr>
        <p:spPr>
          <a:xfrm>
            <a:off x="1053769" y="3837093"/>
            <a:ext cx="881712" cy="287232"/>
          </a:xfrm>
        </p:spPr>
        <p:txBody>
          <a:bodyPr>
            <a:normAutofit/>
          </a:bodyPr>
          <a:lstStyle>
            <a:lvl1pPr marL="0" indent="0">
              <a:buNone/>
              <a:defRPr sz="950">
                <a:solidFill>
                  <a:srgbClr val="17233B"/>
                </a:solidFill>
                <a:latin typeface="Montserrat Semi Bold" panose="00000700000000000000" pitchFamily="50" charset="0"/>
              </a:defRPr>
            </a:lvl1pPr>
          </a:lstStyle>
          <a:p>
            <a:pPr lvl="0"/>
            <a:r>
              <a:rPr lang="en-US" dirty="0"/>
              <a:t>KANSO</a:t>
            </a:r>
          </a:p>
        </p:txBody>
      </p:sp>
      <p:sp>
        <p:nvSpPr>
          <p:cNvPr id="17" name="Text Placeholder 16"/>
          <p:cNvSpPr>
            <a:spLocks noGrp="1"/>
          </p:cNvSpPr>
          <p:nvPr>
            <p:ph type="body" sz="quarter" idx="15" hasCustomPrompt="1"/>
          </p:nvPr>
        </p:nvSpPr>
        <p:spPr>
          <a:xfrm>
            <a:off x="1065674" y="4042014"/>
            <a:ext cx="2530012" cy="914400"/>
          </a:xfrm>
        </p:spPr>
        <p:txBody>
          <a:bodyPr>
            <a:normAutofit/>
          </a:bodyPr>
          <a:lstStyle>
            <a:lvl1pPr marL="0" indent="0">
              <a:buNone/>
              <a:defRPr sz="1400" baseline="0">
                <a:latin typeface="Cordia New" panose="020B0304020202020204" pitchFamily="34" charset="-34"/>
                <a:cs typeface="Cordia New" panose="020B0304020202020204" pitchFamily="34" charset="-34"/>
              </a:defRPr>
            </a:lvl1pPr>
          </a:lstStyle>
          <a:p>
            <a:pPr lvl="0"/>
            <a:r>
              <a:rPr lang="en-US" dirty="0"/>
              <a:t>To achieve</a:t>
            </a:r>
          </a:p>
        </p:txBody>
      </p:sp>
      <p:cxnSp>
        <p:nvCxnSpPr>
          <p:cNvPr id="19" name="Straight Connector 18"/>
          <p:cNvCxnSpPr/>
          <p:nvPr userDrawn="1"/>
        </p:nvCxnSpPr>
        <p:spPr>
          <a:xfrm>
            <a:off x="6622473" y="698712"/>
            <a:ext cx="2484582" cy="0"/>
          </a:xfrm>
          <a:prstGeom prst="line">
            <a:avLst/>
          </a:prstGeom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 userDrawn="1"/>
        </p:nvCxnSpPr>
        <p:spPr>
          <a:xfrm>
            <a:off x="6622473" y="918793"/>
            <a:ext cx="2484582" cy="0"/>
          </a:xfrm>
          <a:prstGeom prst="line">
            <a:avLst/>
          </a:prstGeom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 userDrawn="1"/>
        </p:nvCxnSpPr>
        <p:spPr>
          <a:xfrm>
            <a:off x="6622473" y="1138874"/>
            <a:ext cx="2484582" cy="0"/>
          </a:xfrm>
          <a:prstGeom prst="line">
            <a:avLst/>
          </a:prstGeom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 userDrawn="1"/>
        </p:nvCxnSpPr>
        <p:spPr>
          <a:xfrm>
            <a:off x="6622473" y="1358955"/>
            <a:ext cx="2484582" cy="0"/>
          </a:xfrm>
          <a:prstGeom prst="line">
            <a:avLst/>
          </a:prstGeom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 userDrawn="1"/>
        </p:nvCxnSpPr>
        <p:spPr>
          <a:xfrm>
            <a:off x="6622473" y="1579036"/>
            <a:ext cx="2484582" cy="0"/>
          </a:xfrm>
          <a:prstGeom prst="line">
            <a:avLst/>
          </a:prstGeom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 userDrawn="1"/>
        </p:nvCxnSpPr>
        <p:spPr>
          <a:xfrm>
            <a:off x="6622473" y="1799117"/>
            <a:ext cx="2484582" cy="0"/>
          </a:xfrm>
          <a:prstGeom prst="line">
            <a:avLst/>
          </a:prstGeom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 userDrawn="1"/>
        </p:nvCxnSpPr>
        <p:spPr>
          <a:xfrm>
            <a:off x="6622473" y="2019198"/>
            <a:ext cx="2484582" cy="0"/>
          </a:xfrm>
          <a:prstGeom prst="line">
            <a:avLst/>
          </a:prstGeom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 userDrawn="1"/>
        </p:nvCxnSpPr>
        <p:spPr>
          <a:xfrm>
            <a:off x="6622473" y="2239279"/>
            <a:ext cx="2484582" cy="0"/>
          </a:xfrm>
          <a:prstGeom prst="line">
            <a:avLst/>
          </a:prstGeom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 userDrawn="1"/>
        </p:nvCxnSpPr>
        <p:spPr>
          <a:xfrm>
            <a:off x="6622473" y="2459360"/>
            <a:ext cx="2484582" cy="0"/>
          </a:xfrm>
          <a:prstGeom prst="line">
            <a:avLst/>
          </a:prstGeom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 userDrawn="1"/>
        </p:nvCxnSpPr>
        <p:spPr>
          <a:xfrm>
            <a:off x="6622473" y="2679441"/>
            <a:ext cx="2484582" cy="0"/>
          </a:xfrm>
          <a:prstGeom prst="line">
            <a:avLst/>
          </a:prstGeom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 userDrawn="1"/>
        </p:nvCxnSpPr>
        <p:spPr>
          <a:xfrm>
            <a:off x="6622473" y="2899522"/>
            <a:ext cx="2484582" cy="0"/>
          </a:xfrm>
          <a:prstGeom prst="line">
            <a:avLst/>
          </a:prstGeom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 userDrawn="1"/>
        </p:nvCxnSpPr>
        <p:spPr>
          <a:xfrm>
            <a:off x="6622473" y="3119603"/>
            <a:ext cx="2484582" cy="0"/>
          </a:xfrm>
          <a:prstGeom prst="line">
            <a:avLst/>
          </a:prstGeom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 userDrawn="1"/>
        </p:nvCxnSpPr>
        <p:spPr>
          <a:xfrm>
            <a:off x="6622473" y="3339684"/>
            <a:ext cx="2484582" cy="0"/>
          </a:xfrm>
          <a:prstGeom prst="line">
            <a:avLst/>
          </a:prstGeom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 userDrawn="1"/>
        </p:nvCxnSpPr>
        <p:spPr>
          <a:xfrm>
            <a:off x="6622473" y="3559765"/>
            <a:ext cx="2484582" cy="0"/>
          </a:xfrm>
          <a:prstGeom prst="line">
            <a:avLst/>
          </a:prstGeom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 userDrawn="1"/>
        </p:nvCxnSpPr>
        <p:spPr>
          <a:xfrm>
            <a:off x="6622473" y="3779846"/>
            <a:ext cx="2484582" cy="0"/>
          </a:xfrm>
          <a:prstGeom prst="line">
            <a:avLst/>
          </a:prstGeom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 userDrawn="1"/>
        </p:nvCxnSpPr>
        <p:spPr>
          <a:xfrm>
            <a:off x="6622473" y="3999927"/>
            <a:ext cx="2484582" cy="0"/>
          </a:xfrm>
          <a:prstGeom prst="line">
            <a:avLst/>
          </a:prstGeom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 userDrawn="1"/>
        </p:nvCxnSpPr>
        <p:spPr>
          <a:xfrm>
            <a:off x="6622473" y="4220008"/>
            <a:ext cx="2484582" cy="0"/>
          </a:xfrm>
          <a:prstGeom prst="line">
            <a:avLst/>
          </a:prstGeom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 userDrawn="1"/>
        </p:nvCxnSpPr>
        <p:spPr>
          <a:xfrm>
            <a:off x="6622473" y="4440089"/>
            <a:ext cx="2484582" cy="0"/>
          </a:xfrm>
          <a:prstGeom prst="line">
            <a:avLst/>
          </a:prstGeom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 userDrawn="1"/>
        </p:nvCxnSpPr>
        <p:spPr>
          <a:xfrm>
            <a:off x="6622473" y="4660170"/>
            <a:ext cx="2484582" cy="0"/>
          </a:xfrm>
          <a:prstGeom prst="line">
            <a:avLst/>
          </a:prstGeom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 userDrawn="1"/>
        </p:nvCxnSpPr>
        <p:spPr>
          <a:xfrm>
            <a:off x="6622473" y="4880251"/>
            <a:ext cx="2484582" cy="0"/>
          </a:xfrm>
          <a:prstGeom prst="line">
            <a:avLst/>
          </a:prstGeom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 userDrawn="1"/>
        </p:nvCxnSpPr>
        <p:spPr>
          <a:xfrm>
            <a:off x="6622473" y="5100332"/>
            <a:ext cx="2484582" cy="0"/>
          </a:xfrm>
          <a:prstGeom prst="line">
            <a:avLst/>
          </a:prstGeom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 userDrawn="1"/>
        </p:nvCxnSpPr>
        <p:spPr>
          <a:xfrm>
            <a:off x="6622473" y="5320413"/>
            <a:ext cx="2484582" cy="0"/>
          </a:xfrm>
          <a:prstGeom prst="line">
            <a:avLst/>
          </a:prstGeom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 userDrawn="1"/>
        </p:nvCxnSpPr>
        <p:spPr>
          <a:xfrm>
            <a:off x="6622473" y="5540494"/>
            <a:ext cx="2484582" cy="0"/>
          </a:xfrm>
          <a:prstGeom prst="line">
            <a:avLst/>
          </a:prstGeom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 userDrawn="1"/>
        </p:nvCxnSpPr>
        <p:spPr>
          <a:xfrm>
            <a:off x="6622473" y="5760575"/>
            <a:ext cx="2484582" cy="0"/>
          </a:xfrm>
          <a:prstGeom prst="line">
            <a:avLst/>
          </a:prstGeom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 userDrawn="1"/>
        </p:nvCxnSpPr>
        <p:spPr>
          <a:xfrm>
            <a:off x="6622473" y="5980656"/>
            <a:ext cx="2484582" cy="0"/>
          </a:xfrm>
          <a:prstGeom prst="line">
            <a:avLst/>
          </a:prstGeom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/>
          <p:cNvCxnSpPr/>
          <p:nvPr userDrawn="1"/>
        </p:nvCxnSpPr>
        <p:spPr>
          <a:xfrm>
            <a:off x="6622473" y="6200737"/>
            <a:ext cx="2484582" cy="0"/>
          </a:xfrm>
          <a:prstGeom prst="line">
            <a:avLst/>
          </a:prstGeom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/>
          <p:cNvCxnSpPr/>
          <p:nvPr userDrawn="1"/>
        </p:nvCxnSpPr>
        <p:spPr>
          <a:xfrm>
            <a:off x="6622473" y="6420818"/>
            <a:ext cx="2484582" cy="0"/>
          </a:xfrm>
          <a:prstGeom prst="line">
            <a:avLst/>
          </a:prstGeom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/>
          <p:cNvCxnSpPr/>
          <p:nvPr userDrawn="1"/>
        </p:nvCxnSpPr>
        <p:spPr>
          <a:xfrm>
            <a:off x="6622473" y="6640899"/>
            <a:ext cx="2484582" cy="0"/>
          </a:xfrm>
          <a:prstGeom prst="line">
            <a:avLst/>
          </a:prstGeom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/>
          <p:cNvCxnSpPr/>
          <p:nvPr userDrawn="1"/>
        </p:nvCxnSpPr>
        <p:spPr>
          <a:xfrm>
            <a:off x="6622473" y="6860980"/>
            <a:ext cx="2484582" cy="0"/>
          </a:xfrm>
          <a:prstGeom prst="line">
            <a:avLst/>
          </a:prstGeom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/>
          <p:cNvCxnSpPr/>
          <p:nvPr userDrawn="1"/>
        </p:nvCxnSpPr>
        <p:spPr>
          <a:xfrm>
            <a:off x="6622473" y="7081055"/>
            <a:ext cx="2484582" cy="0"/>
          </a:xfrm>
          <a:prstGeom prst="line">
            <a:avLst/>
          </a:prstGeom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Text Placeholder 14"/>
          <p:cNvSpPr>
            <a:spLocks noGrp="1"/>
          </p:cNvSpPr>
          <p:nvPr>
            <p:ph type="body" sz="quarter" idx="16" hasCustomPrompt="1"/>
          </p:nvPr>
        </p:nvSpPr>
        <p:spPr>
          <a:xfrm>
            <a:off x="3758869" y="3837093"/>
            <a:ext cx="881712" cy="287232"/>
          </a:xfrm>
        </p:spPr>
        <p:txBody>
          <a:bodyPr>
            <a:normAutofit/>
          </a:bodyPr>
          <a:lstStyle>
            <a:lvl1pPr marL="0" indent="0">
              <a:buNone/>
              <a:defRPr sz="950">
                <a:solidFill>
                  <a:srgbClr val="17233B"/>
                </a:solidFill>
                <a:latin typeface="Montserrat Semi Bold" panose="00000700000000000000" pitchFamily="50" charset="0"/>
              </a:defRPr>
            </a:lvl1pPr>
          </a:lstStyle>
          <a:p>
            <a:pPr lvl="0"/>
            <a:r>
              <a:rPr lang="en-US" dirty="0"/>
              <a:t>KANSO</a:t>
            </a:r>
          </a:p>
        </p:txBody>
      </p:sp>
      <p:sp>
        <p:nvSpPr>
          <p:cNvPr id="51" name="Text Placeholder 16"/>
          <p:cNvSpPr>
            <a:spLocks noGrp="1"/>
          </p:cNvSpPr>
          <p:nvPr>
            <p:ph type="body" sz="quarter" idx="17" hasCustomPrompt="1"/>
          </p:nvPr>
        </p:nvSpPr>
        <p:spPr>
          <a:xfrm>
            <a:off x="3770774" y="4042014"/>
            <a:ext cx="2530012" cy="914400"/>
          </a:xfrm>
        </p:spPr>
        <p:txBody>
          <a:bodyPr>
            <a:normAutofit/>
          </a:bodyPr>
          <a:lstStyle>
            <a:lvl1pPr marL="0" indent="0">
              <a:buNone/>
              <a:defRPr sz="1400" baseline="0">
                <a:latin typeface="Cordia New" panose="020B0304020202020204" pitchFamily="34" charset="-34"/>
                <a:cs typeface="Cordia New" panose="020B0304020202020204" pitchFamily="34" charset="-34"/>
              </a:defRPr>
            </a:lvl1pPr>
          </a:lstStyle>
          <a:p>
            <a:pPr lvl="0"/>
            <a:r>
              <a:rPr lang="en-US" dirty="0"/>
              <a:t>To achieve</a:t>
            </a:r>
          </a:p>
        </p:txBody>
      </p:sp>
      <p:sp>
        <p:nvSpPr>
          <p:cNvPr id="54" name="Text Placeholder 14"/>
          <p:cNvSpPr>
            <a:spLocks noGrp="1"/>
          </p:cNvSpPr>
          <p:nvPr>
            <p:ph type="body" sz="quarter" idx="18" hasCustomPrompt="1"/>
          </p:nvPr>
        </p:nvSpPr>
        <p:spPr>
          <a:xfrm>
            <a:off x="1053769" y="5247798"/>
            <a:ext cx="881712" cy="292696"/>
          </a:xfrm>
        </p:spPr>
        <p:txBody>
          <a:bodyPr>
            <a:normAutofit/>
          </a:bodyPr>
          <a:lstStyle>
            <a:lvl1pPr marL="0" indent="0">
              <a:buNone/>
              <a:defRPr sz="950">
                <a:solidFill>
                  <a:srgbClr val="17233B"/>
                </a:solidFill>
                <a:latin typeface="Montserrat Semi Bold" panose="00000700000000000000" pitchFamily="50" charset="0"/>
              </a:defRPr>
            </a:lvl1pPr>
          </a:lstStyle>
          <a:p>
            <a:pPr lvl="0"/>
            <a:r>
              <a:rPr lang="en-US" dirty="0"/>
              <a:t>KANSO</a:t>
            </a:r>
          </a:p>
        </p:txBody>
      </p:sp>
      <p:sp>
        <p:nvSpPr>
          <p:cNvPr id="55" name="Text Placeholder 16"/>
          <p:cNvSpPr>
            <a:spLocks noGrp="1"/>
          </p:cNvSpPr>
          <p:nvPr>
            <p:ph type="body" sz="quarter" idx="19" hasCustomPrompt="1"/>
          </p:nvPr>
        </p:nvSpPr>
        <p:spPr>
          <a:xfrm>
            <a:off x="1065674" y="5452719"/>
            <a:ext cx="2530012" cy="914400"/>
          </a:xfrm>
        </p:spPr>
        <p:txBody>
          <a:bodyPr>
            <a:normAutofit/>
          </a:bodyPr>
          <a:lstStyle>
            <a:lvl1pPr marL="0" indent="0">
              <a:buNone/>
              <a:defRPr sz="1400" baseline="0">
                <a:latin typeface="Cordia New" panose="020B0304020202020204" pitchFamily="34" charset="-34"/>
                <a:cs typeface="Cordia New" panose="020B0304020202020204" pitchFamily="34" charset="-34"/>
              </a:defRPr>
            </a:lvl1pPr>
          </a:lstStyle>
          <a:p>
            <a:pPr lvl="0"/>
            <a:r>
              <a:rPr lang="en-US" dirty="0"/>
              <a:t>To achieve</a:t>
            </a:r>
          </a:p>
        </p:txBody>
      </p:sp>
      <p:sp>
        <p:nvSpPr>
          <p:cNvPr id="56" name="Text Placeholder 14"/>
          <p:cNvSpPr>
            <a:spLocks noGrp="1"/>
          </p:cNvSpPr>
          <p:nvPr>
            <p:ph type="body" sz="quarter" idx="20" hasCustomPrompt="1"/>
          </p:nvPr>
        </p:nvSpPr>
        <p:spPr>
          <a:xfrm>
            <a:off x="3758869" y="5247797"/>
            <a:ext cx="881712" cy="381477"/>
          </a:xfrm>
        </p:spPr>
        <p:txBody>
          <a:bodyPr>
            <a:normAutofit/>
          </a:bodyPr>
          <a:lstStyle>
            <a:lvl1pPr marL="0" indent="0">
              <a:buNone/>
              <a:defRPr sz="950">
                <a:solidFill>
                  <a:srgbClr val="17233B"/>
                </a:solidFill>
                <a:latin typeface="Montserrat Semi Bold" panose="00000700000000000000" pitchFamily="50" charset="0"/>
              </a:defRPr>
            </a:lvl1pPr>
          </a:lstStyle>
          <a:p>
            <a:pPr lvl="0"/>
            <a:r>
              <a:rPr lang="en-US" dirty="0"/>
              <a:t>KANSO</a:t>
            </a:r>
          </a:p>
        </p:txBody>
      </p:sp>
      <p:sp>
        <p:nvSpPr>
          <p:cNvPr id="57" name="Text Placeholder 16"/>
          <p:cNvSpPr>
            <a:spLocks noGrp="1"/>
          </p:cNvSpPr>
          <p:nvPr>
            <p:ph type="body" sz="quarter" idx="21" hasCustomPrompt="1"/>
          </p:nvPr>
        </p:nvSpPr>
        <p:spPr>
          <a:xfrm>
            <a:off x="3770774" y="5452719"/>
            <a:ext cx="2530012" cy="914400"/>
          </a:xfrm>
        </p:spPr>
        <p:txBody>
          <a:bodyPr>
            <a:normAutofit/>
          </a:bodyPr>
          <a:lstStyle>
            <a:lvl1pPr marL="0" indent="0">
              <a:buNone/>
              <a:defRPr sz="1400" baseline="0">
                <a:latin typeface="Cordia New" panose="020B0304020202020204" pitchFamily="34" charset="-34"/>
                <a:cs typeface="Cordia New" panose="020B0304020202020204" pitchFamily="34" charset="-34"/>
              </a:defRPr>
            </a:lvl1pPr>
          </a:lstStyle>
          <a:p>
            <a:pPr lvl="0"/>
            <a:r>
              <a:rPr lang="en-US" dirty="0"/>
              <a:t>To achieve</a:t>
            </a:r>
          </a:p>
        </p:txBody>
      </p:sp>
    </p:spTree>
    <p:extLst>
      <p:ext uri="{BB962C8B-B14F-4D97-AF65-F5344CB8AC3E}">
        <p14:creationId xmlns:p14="http://schemas.microsoft.com/office/powerpoint/2010/main" val="41246135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DB Heavent Light" panose="02000506060000020004" pitchFamily="2" charset="-34"/>
                <a:cs typeface="DB Heavent Light" panose="02000506060000020004" pitchFamily="2" charset="-34"/>
              </a:defRPr>
            </a:lvl1pPr>
          </a:lstStyle>
          <a:p>
            <a:fld id="{ECE21657-0B8B-46FC-82CC-7342377A875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1057275" y="698712"/>
            <a:ext cx="3048000" cy="520700"/>
          </a:xfrm>
        </p:spPr>
        <p:txBody>
          <a:bodyPr>
            <a:noAutofit/>
          </a:bodyPr>
          <a:lstStyle>
            <a:lvl1pPr marL="0" indent="0">
              <a:buNone/>
              <a:defRPr sz="3000" spc="-100" baseline="0">
                <a:solidFill>
                  <a:srgbClr val="AC1426"/>
                </a:solidFill>
                <a:latin typeface="Montserrat Semi Bold" panose="00000700000000000000" pitchFamily="50" charset="0"/>
              </a:defRPr>
            </a:lvl1pPr>
          </a:lstStyle>
          <a:p>
            <a:pPr lvl="0"/>
            <a:r>
              <a:rPr lang="en-US" dirty="0"/>
              <a:t>Introduction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/>
          </p:nvPr>
        </p:nvSpPr>
        <p:spPr>
          <a:xfrm>
            <a:off x="1057275" y="1295400"/>
            <a:ext cx="7458075" cy="561975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rgbClr val="17233B"/>
                </a:solidFill>
                <a:latin typeface="Montserrat Light" panose="00000400000000000000" pitchFamily="50" charset="0"/>
              </a:defRPr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00036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ai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DB Heavent Light" panose="02000506060000020004" pitchFamily="2" charset="-34"/>
                <a:cs typeface="DB Heavent Light" panose="02000506060000020004" pitchFamily="2" charset="-34"/>
              </a:defRPr>
            </a:lvl1pPr>
          </a:lstStyle>
          <a:p>
            <a:fld id="{ECE21657-0B8B-46FC-82CC-7342377A875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1057275" y="974937"/>
            <a:ext cx="3048000" cy="520700"/>
          </a:xfrm>
        </p:spPr>
        <p:txBody>
          <a:bodyPr>
            <a:noAutofit/>
          </a:bodyPr>
          <a:lstStyle>
            <a:lvl1pPr marL="0" indent="0">
              <a:buNone/>
              <a:defRPr sz="3000" spc="-100" baseline="0">
                <a:solidFill>
                  <a:srgbClr val="AC1426"/>
                </a:solidFill>
                <a:latin typeface="Montserrat Semi Bold" panose="00000700000000000000" pitchFamily="50" charset="0"/>
              </a:defRPr>
            </a:lvl1pPr>
          </a:lstStyle>
          <a:p>
            <a:pPr lvl="0"/>
            <a:r>
              <a:rPr lang="en-US" dirty="0"/>
              <a:t>Introduction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/>
          </p:nvPr>
        </p:nvSpPr>
        <p:spPr>
          <a:xfrm>
            <a:off x="1066800" y="1512675"/>
            <a:ext cx="7458075" cy="561975"/>
          </a:xfrm>
        </p:spPr>
        <p:txBody>
          <a:bodyPr>
            <a:normAutofit/>
          </a:bodyPr>
          <a:lstStyle>
            <a:lvl1pPr marL="0" indent="0">
              <a:buNone/>
              <a:defRPr sz="1600" b="0" i="0">
                <a:solidFill>
                  <a:srgbClr val="17233B"/>
                </a:solidFill>
                <a:latin typeface="Cordia New" panose="020B0304020202020204" pitchFamily="34" charset="-34"/>
                <a:cs typeface="Cordia New" panose="020B0304020202020204" pitchFamily="34" charset="-34"/>
              </a:defRPr>
            </a:lvl1pPr>
          </a:lstStyle>
          <a:p>
            <a:pPr lvl="0"/>
            <a:endParaRPr lang="en-US" dirty="0"/>
          </a:p>
        </p:txBody>
      </p:sp>
      <p:sp>
        <p:nvSpPr>
          <p:cNvPr id="5" name="Text Placeholder 8"/>
          <p:cNvSpPr>
            <a:spLocks noGrp="1"/>
          </p:cNvSpPr>
          <p:nvPr>
            <p:ph type="body" sz="quarter" idx="19" hasCustomPrompt="1"/>
          </p:nvPr>
        </p:nvSpPr>
        <p:spPr>
          <a:xfrm>
            <a:off x="1057275" y="676911"/>
            <a:ext cx="3048000" cy="298026"/>
          </a:xfrm>
        </p:spPr>
        <p:txBody>
          <a:bodyPr>
            <a:noAutofit/>
          </a:bodyPr>
          <a:lstStyle>
            <a:lvl1pPr marL="0" indent="0">
              <a:buNone/>
              <a:defRPr sz="1100" spc="0" baseline="0">
                <a:solidFill>
                  <a:srgbClr val="17233B"/>
                </a:solidFill>
                <a:latin typeface="Montserrat Semi Bold" panose="00000700000000000000" pitchFamily="50" charset="0"/>
              </a:defRPr>
            </a:lvl1pPr>
          </a:lstStyle>
          <a:p>
            <a:pPr lvl="0"/>
            <a:r>
              <a:rPr lang="en-US" dirty="0"/>
              <a:t>EXERCISE</a:t>
            </a:r>
          </a:p>
        </p:txBody>
      </p:sp>
    </p:spTree>
    <p:extLst>
      <p:ext uri="{BB962C8B-B14F-4D97-AF65-F5344CB8AC3E}">
        <p14:creationId xmlns:p14="http://schemas.microsoft.com/office/powerpoint/2010/main" val="29687079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14"/>
          <p:cNvSpPr>
            <a:spLocks noGrp="1"/>
          </p:cNvSpPr>
          <p:nvPr>
            <p:ph type="body" sz="quarter" idx="14" hasCustomPrompt="1"/>
          </p:nvPr>
        </p:nvSpPr>
        <p:spPr>
          <a:xfrm>
            <a:off x="1072819" y="646218"/>
            <a:ext cx="881712" cy="296757"/>
          </a:xfrm>
        </p:spPr>
        <p:txBody>
          <a:bodyPr>
            <a:normAutofit/>
          </a:bodyPr>
          <a:lstStyle>
            <a:lvl1pPr marL="0" indent="0">
              <a:buNone/>
              <a:defRPr sz="950">
                <a:solidFill>
                  <a:srgbClr val="17233B"/>
                </a:solidFill>
                <a:latin typeface="Montserrat Semi Bold" panose="00000700000000000000" pitchFamily="50" charset="0"/>
              </a:defRPr>
            </a:lvl1pPr>
          </a:lstStyle>
          <a:p>
            <a:pPr lvl="0"/>
            <a:r>
              <a:rPr lang="en-US" dirty="0"/>
              <a:t>KANSO</a:t>
            </a:r>
          </a:p>
        </p:txBody>
      </p:sp>
      <p:sp>
        <p:nvSpPr>
          <p:cNvPr id="8" name="Text Placeholder 16"/>
          <p:cNvSpPr>
            <a:spLocks noGrp="1"/>
          </p:cNvSpPr>
          <p:nvPr>
            <p:ph type="body" sz="quarter" idx="15" hasCustomPrompt="1"/>
          </p:nvPr>
        </p:nvSpPr>
        <p:spPr>
          <a:xfrm>
            <a:off x="1084724" y="851139"/>
            <a:ext cx="2530012" cy="914400"/>
          </a:xfrm>
        </p:spPr>
        <p:txBody>
          <a:bodyPr>
            <a:normAutofit/>
          </a:bodyPr>
          <a:lstStyle>
            <a:lvl1pPr marL="0" indent="0">
              <a:buNone/>
              <a:defRPr sz="850" baseline="0">
                <a:latin typeface="Montserrat Light" panose="00000400000000000000" pitchFamily="50" charset="0"/>
              </a:defRPr>
            </a:lvl1pPr>
          </a:lstStyle>
          <a:p>
            <a:pPr lvl="0"/>
            <a:r>
              <a:rPr lang="en-US" dirty="0"/>
              <a:t>To achieve</a:t>
            </a:r>
          </a:p>
        </p:txBody>
      </p:sp>
    </p:spTree>
    <p:extLst>
      <p:ext uri="{BB962C8B-B14F-4D97-AF65-F5344CB8AC3E}">
        <p14:creationId xmlns:p14="http://schemas.microsoft.com/office/powerpoint/2010/main" val="40943079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ai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14"/>
          <p:cNvSpPr>
            <a:spLocks noGrp="1"/>
          </p:cNvSpPr>
          <p:nvPr>
            <p:ph type="body" sz="quarter" idx="14" hasCustomPrompt="1"/>
          </p:nvPr>
        </p:nvSpPr>
        <p:spPr>
          <a:xfrm>
            <a:off x="1072819" y="646218"/>
            <a:ext cx="881712" cy="296757"/>
          </a:xfrm>
        </p:spPr>
        <p:txBody>
          <a:bodyPr>
            <a:normAutofit/>
          </a:bodyPr>
          <a:lstStyle>
            <a:lvl1pPr marL="0" indent="0">
              <a:buNone/>
              <a:defRPr sz="950">
                <a:solidFill>
                  <a:srgbClr val="17233B"/>
                </a:solidFill>
                <a:latin typeface="Montserrat Semi Bold" panose="00000700000000000000" pitchFamily="50" charset="0"/>
              </a:defRPr>
            </a:lvl1pPr>
          </a:lstStyle>
          <a:p>
            <a:pPr lvl="0"/>
            <a:r>
              <a:rPr lang="en-US" dirty="0"/>
              <a:t>KANSO</a:t>
            </a:r>
          </a:p>
        </p:txBody>
      </p:sp>
      <p:sp>
        <p:nvSpPr>
          <p:cNvPr id="8" name="Text Placeholder 16"/>
          <p:cNvSpPr>
            <a:spLocks noGrp="1"/>
          </p:cNvSpPr>
          <p:nvPr>
            <p:ph type="body" sz="quarter" idx="15" hasCustomPrompt="1"/>
          </p:nvPr>
        </p:nvSpPr>
        <p:spPr>
          <a:xfrm>
            <a:off x="1084724" y="851139"/>
            <a:ext cx="2530012" cy="914400"/>
          </a:xfrm>
        </p:spPr>
        <p:txBody>
          <a:bodyPr>
            <a:normAutofit/>
          </a:bodyPr>
          <a:lstStyle>
            <a:lvl1pPr marL="0" indent="0">
              <a:buNone/>
              <a:defRPr sz="1200" baseline="0">
                <a:latin typeface="Cordia New" panose="020B0304020202020204" pitchFamily="34" charset="-34"/>
                <a:cs typeface="Cordia New" panose="020B0304020202020204" pitchFamily="34" charset="-34"/>
              </a:defRPr>
            </a:lvl1pPr>
          </a:lstStyle>
          <a:p>
            <a:pPr lvl="0"/>
            <a:r>
              <a:rPr lang="en-US" dirty="0"/>
              <a:t>To achieve</a:t>
            </a:r>
          </a:p>
        </p:txBody>
      </p:sp>
    </p:spTree>
    <p:extLst>
      <p:ext uri="{BB962C8B-B14F-4D97-AF65-F5344CB8AC3E}">
        <p14:creationId xmlns:p14="http://schemas.microsoft.com/office/powerpoint/2010/main" val="31117549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6277" y="1937705"/>
            <a:ext cx="8675370" cy="3233102"/>
          </a:xfrm>
        </p:spPr>
        <p:txBody>
          <a:bodyPr anchor="b"/>
          <a:lstStyle>
            <a:lvl1pPr>
              <a:defRPr sz="6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6277" y="5201393"/>
            <a:ext cx="8675370" cy="1700212"/>
          </a:xfrm>
        </p:spPr>
        <p:txBody>
          <a:bodyPr/>
          <a:lstStyle>
            <a:lvl1pPr marL="0" indent="0">
              <a:buNone/>
              <a:defRPr sz="2640">
                <a:solidFill>
                  <a:schemeClr val="tx1"/>
                </a:solidFill>
              </a:defRPr>
            </a:lvl1pPr>
            <a:lvl2pPr marL="50292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2pPr>
            <a:lvl3pPr marL="1005840" indent="0">
              <a:buNone/>
              <a:defRPr sz="1980">
                <a:solidFill>
                  <a:schemeClr val="tx1">
                    <a:tint val="75000"/>
                  </a:schemeClr>
                </a:solidFill>
              </a:defRPr>
            </a:lvl3pPr>
            <a:lvl4pPr marL="150876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4pPr>
            <a:lvl5pPr marL="201168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5pPr>
            <a:lvl6pPr marL="251460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6pPr>
            <a:lvl7pPr marL="301752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7pPr>
            <a:lvl8pPr marL="352044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8pPr>
            <a:lvl9pPr marL="402336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F4F3D6-B3DC-49C8-B164-D3DFFB2E8520}" type="datetimeFigureOut">
              <a:rPr lang="en-US" smtClean="0"/>
              <a:t>2/7/2025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E21657-0B8B-46FC-82CC-7342377A87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04699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1515" y="2069042"/>
            <a:ext cx="4274820" cy="493151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92065" y="2069042"/>
            <a:ext cx="4274820" cy="493151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F4F3D6-B3DC-49C8-B164-D3DFFB2E8520}" type="datetimeFigureOut">
              <a:rPr lang="en-US" smtClean="0"/>
              <a:t>2/7/2025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E21657-0B8B-46FC-82CC-7342377A87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31562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91515" y="413810"/>
            <a:ext cx="8675370" cy="150230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1515" y="2069042"/>
            <a:ext cx="8675370" cy="49315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91515" y="7203865"/>
            <a:ext cx="2263140" cy="41380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F4F3D6-B3DC-49C8-B164-D3DFFB2E8520}" type="datetimeFigureOut">
              <a:rPr lang="en-US" smtClean="0"/>
              <a:t>2/7/2025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31845" y="7203865"/>
            <a:ext cx="3394710" cy="41380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103745" y="7203865"/>
            <a:ext cx="2263140" cy="41380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E21657-0B8B-46FC-82CC-7342377A87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1267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71" r:id="rId3"/>
    <p:sldLayoutId id="2147483768" r:id="rId4"/>
    <p:sldLayoutId id="2147483769" r:id="rId5"/>
    <p:sldLayoutId id="2147483773" r:id="rId6"/>
    <p:sldLayoutId id="2147483772" r:id="rId7"/>
    <p:sldLayoutId id="2147483759" r:id="rId8"/>
    <p:sldLayoutId id="2147483760" r:id="rId9"/>
    <p:sldLayoutId id="2147483761" r:id="rId10"/>
    <p:sldLayoutId id="2147483762" r:id="rId11"/>
    <p:sldLayoutId id="2147483763" r:id="rId12"/>
    <p:sldLayoutId id="2147483764" r:id="rId13"/>
    <p:sldLayoutId id="2147483765" r:id="rId14"/>
    <p:sldLayoutId id="2147483766" r:id="rId15"/>
    <p:sldLayoutId id="2147483767" r:id="rId16"/>
    <p:sldLayoutId id="2147483774" r:id="rId17"/>
  </p:sldLayoutIdLst>
  <p:txStyles>
    <p:titleStyle>
      <a:lvl1pPr algn="l" defTabSz="1005840" rtl="0" eaLnBrk="1" latinLnBrk="0" hangingPunct="1">
        <a:lnSpc>
          <a:spcPct val="90000"/>
        </a:lnSpc>
        <a:spcBef>
          <a:spcPct val="0"/>
        </a:spcBef>
        <a:buNone/>
        <a:defRPr sz="48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1460" indent="-251460" algn="l" defTabSz="1005840" rtl="0" eaLnBrk="1" latinLnBrk="0" hangingPunct="1">
        <a:lnSpc>
          <a:spcPct val="90000"/>
        </a:lnSpc>
        <a:spcBef>
          <a:spcPts val="1100"/>
        </a:spcBef>
        <a:buFont typeface="Arial" panose="020B0604020202020204" pitchFamily="34" charset="0"/>
        <a:buChar char="•"/>
        <a:defRPr sz="3080" kern="1200">
          <a:solidFill>
            <a:schemeClr val="tx1"/>
          </a:solidFill>
          <a:latin typeface="+mn-lt"/>
          <a:ea typeface="+mn-ea"/>
          <a:cs typeface="+mn-cs"/>
        </a:defRPr>
      </a:lvl1pPr>
      <a:lvl2pPr marL="75438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2640" kern="1200">
          <a:solidFill>
            <a:schemeClr val="tx1"/>
          </a:solidFill>
          <a:latin typeface="+mn-lt"/>
          <a:ea typeface="+mn-ea"/>
          <a:cs typeface="+mn-cs"/>
        </a:defRPr>
      </a:lvl2pPr>
      <a:lvl3pPr marL="125730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76022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4pPr>
      <a:lvl5pPr marL="226314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5pPr>
      <a:lvl6pPr marL="276606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6pPr>
      <a:lvl7pPr marL="326898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7pPr>
      <a:lvl8pPr marL="377190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8pPr>
      <a:lvl9pPr marL="427482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1pPr>
      <a:lvl2pPr marL="50292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3pPr>
      <a:lvl4pPr marL="150876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4pPr>
      <a:lvl5pPr marL="201168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6pPr>
      <a:lvl7pPr marL="301752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7pPr>
      <a:lvl8pPr marL="352044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8pPr>
      <a:lvl9pPr marL="402336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D5523174-8A47-5792-29DC-2E292C615B31}"/>
              </a:ext>
            </a:extLst>
          </p:cNvPr>
          <p:cNvSpPr/>
          <p:nvPr/>
        </p:nvSpPr>
        <p:spPr>
          <a:xfrm>
            <a:off x="-63063" y="0"/>
            <a:ext cx="3487314" cy="7772400"/>
          </a:xfrm>
          <a:prstGeom prst="rect">
            <a:avLst/>
          </a:prstGeom>
          <a:solidFill>
            <a:srgbClr val="293243">
              <a:alpha val="91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A0C3B1C2-E8EB-46AA-922B-E7C1204377FE}"/>
              </a:ext>
            </a:extLst>
          </p:cNvPr>
          <p:cNvSpPr/>
          <p:nvPr/>
        </p:nvSpPr>
        <p:spPr>
          <a:xfrm>
            <a:off x="252737" y="5116691"/>
            <a:ext cx="2930727" cy="1077218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algn="ctr" defTabSz="1005840">
              <a:spcAft>
                <a:spcPts val="1200"/>
              </a:spcAft>
              <a:defRPr/>
            </a:pPr>
            <a:r>
              <a:rPr lang="en-US" sz="1800" b="1" dirty="0">
                <a:solidFill>
                  <a:schemeClr val="bg1"/>
                </a:solidFill>
                <a:latin typeface="DB Heavent Light" panose="02000506060000020004" pitchFamily="2" charset="-34"/>
                <a:cs typeface="DB Heavent Light" panose="02000506060000020004" pitchFamily="2" charset="-34"/>
              </a:rPr>
              <a:t>FSA, FIA, FSAT, FRM, MBA, </a:t>
            </a:r>
            <a:br>
              <a:rPr lang="en-US" sz="1800" b="1" dirty="0">
                <a:solidFill>
                  <a:schemeClr val="bg1"/>
                </a:solidFill>
                <a:latin typeface="DB Heavent Light" panose="02000506060000020004" pitchFamily="2" charset="-34"/>
                <a:cs typeface="DB Heavent Light" panose="02000506060000020004" pitchFamily="2" charset="-34"/>
              </a:rPr>
            </a:br>
            <a:r>
              <a:rPr lang="en-US" sz="1800" b="1" dirty="0" err="1">
                <a:solidFill>
                  <a:schemeClr val="bg1"/>
                </a:solidFill>
                <a:latin typeface="DB Heavent Light" panose="02000506060000020004" pitchFamily="2" charset="-34"/>
                <a:cs typeface="DB Heavent Light" panose="02000506060000020004" pitchFamily="2" charset="-34"/>
              </a:rPr>
              <a:t>MScFE</a:t>
            </a:r>
            <a:r>
              <a:rPr lang="en-US" sz="1800" b="1" dirty="0">
                <a:solidFill>
                  <a:schemeClr val="bg1"/>
                </a:solidFill>
                <a:latin typeface="DB Heavent Light" panose="02000506060000020004" pitchFamily="2" charset="-34"/>
                <a:cs typeface="DB Heavent Light" panose="02000506060000020004" pitchFamily="2" charset="-34"/>
              </a:rPr>
              <a:t> (Distinction), </a:t>
            </a:r>
            <a:r>
              <a:rPr lang="en-US" sz="1800" b="1" dirty="0" err="1">
                <a:solidFill>
                  <a:schemeClr val="bg1"/>
                </a:solidFill>
                <a:latin typeface="DB Heavent Light" panose="02000506060000020004" pitchFamily="2" charset="-34"/>
                <a:cs typeface="DB Heavent Light" panose="02000506060000020004" pitchFamily="2" charset="-34"/>
              </a:rPr>
              <a:t>B.Eng</a:t>
            </a:r>
            <a:r>
              <a:rPr lang="en-US" sz="1800" b="1" dirty="0">
                <a:solidFill>
                  <a:schemeClr val="bg1"/>
                </a:solidFill>
                <a:latin typeface="DB Heavent Light" panose="02000506060000020004" pitchFamily="2" charset="-34"/>
                <a:cs typeface="DB Heavent Light" panose="02000506060000020004" pitchFamily="2" charset="-34"/>
              </a:rPr>
              <a:t> (Hons)</a:t>
            </a:r>
          </a:p>
          <a:p>
            <a:pPr algn="ctr" defTabSz="1005840">
              <a:defRPr/>
            </a:pPr>
            <a:r>
              <a:rPr lang="en-US" sz="1800" b="1" dirty="0">
                <a:solidFill>
                  <a:schemeClr val="bg1"/>
                </a:solidFill>
                <a:latin typeface="DB Heavent Light" panose="02000506060000020004" pitchFamily="2" charset="-34"/>
                <a:cs typeface="DB Heavent Light" panose="02000506060000020004" pitchFamily="2" charset="-34"/>
              </a:rPr>
              <a:t>Certifying Actuary and Accountant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69276943-8B2C-4612-8BF8-C9B2A5480B1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9943" y="1234519"/>
            <a:ext cx="2401301" cy="3538201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0BCDF835-5938-E68B-3AE8-90680CDD4389}"/>
              </a:ext>
            </a:extLst>
          </p:cNvPr>
          <p:cNvSpPr txBox="1"/>
          <p:nvPr/>
        </p:nvSpPr>
        <p:spPr>
          <a:xfrm>
            <a:off x="3740056" y="525058"/>
            <a:ext cx="6160300" cy="723274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th-TH" sz="1600" b="1" dirty="0">
                <a:latin typeface="DB Heavent Light" panose="02000506060000020004" pitchFamily="2" charset="-34"/>
                <a:ea typeface="UPC-Hyacinth" panose="020B0300020202020204" pitchFamily="34" charset="-34"/>
                <a:cs typeface="DB Heavent Light" panose="02000506060000020004" pitchFamily="2" charset="-34"/>
              </a:rPr>
              <a:t>พิเชฐ เจียรมณีทวีสิน (ทอมมี่) </a:t>
            </a:r>
            <a:r>
              <a:rPr lang="th-TH" sz="1600" dirty="0">
                <a:latin typeface="DB Heavent Light" panose="02000506060000020004" pitchFamily="2" charset="-34"/>
                <a:ea typeface="UPC-Hyacinth" panose="020B0300020202020204" pitchFamily="34" charset="-34"/>
                <a:cs typeface="DB Heavent Light" panose="02000506060000020004" pitchFamily="2" charset="-34"/>
              </a:rPr>
              <a:t>มีประสบการณ์ในธุรกิจการเงินมากว่า 2</a:t>
            </a:r>
            <a:r>
              <a:rPr lang="en-US" sz="1600" dirty="0">
                <a:latin typeface="DB Heavent Light" panose="02000506060000020004" pitchFamily="2" charset="-34"/>
                <a:ea typeface="UPC-Hyacinth" panose="020B0300020202020204" pitchFamily="34" charset="-34"/>
                <a:cs typeface="DB Heavent Light" panose="02000506060000020004" pitchFamily="2" charset="-34"/>
              </a:rPr>
              <a:t>5</a:t>
            </a:r>
            <a:r>
              <a:rPr lang="th-TH" sz="1600" dirty="0">
                <a:latin typeface="DB Heavent Light" panose="02000506060000020004" pitchFamily="2" charset="-34"/>
                <a:ea typeface="UPC-Hyacinth" panose="020B0300020202020204" pitchFamily="34" charset="-34"/>
                <a:cs typeface="DB Heavent Light" panose="02000506060000020004" pitchFamily="2" charset="-34"/>
              </a:rPr>
              <a:t> ปี และเป็นนักคณิตศาสตร์ประกันภัยและนักวิศวกรรมการเงิน ที่มีคุณวุฒิระดับเฟลโล่จากประเทศอเมริกา อังกฤษและไทย เคยทำงานที่ฮ่องกงเพื่อดูแลภูมิภาคเอเชียแปซิฟิก เป็นเวลา 6 ปี ในด้าน</a:t>
            </a:r>
          </a:p>
          <a:p>
            <a:pPr indent="180000">
              <a:buSzPct val="80000"/>
              <a:buFont typeface="Wingdings" panose="05000000000000000000" pitchFamily="2" charset="2"/>
              <a:buChar char="§"/>
            </a:pPr>
            <a:r>
              <a:rPr lang="th-TH" sz="1600" dirty="0">
                <a:latin typeface="DB Heavent Light" panose="02000506060000020004" pitchFamily="2" charset="-34"/>
                <a:ea typeface="UPC-Hyacinth" panose="020B0300020202020204" pitchFamily="34" charset="-34"/>
                <a:cs typeface="DB Heavent Light" panose="02000506060000020004" pitchFamily="2" charset="-34"/>
              </a:rPr>
              <a:t>การประเมินภาระผูกพันของผลประโยชน์พนักงานและกรมธรรม์ประกันภัย</a:t>
            </a:r>
            <a:endParaRPr lang="en-US" sz="1600" dirty="0">
              <a:latin typeface="DB Heavent Light" panose="02000506060000020004" pitchFamily="2" charset="-34"/>
              <a:ea typeface="UPC-Hyacinth" panose="020B0300020202020204" pitchFamily="34" charset="-34"/>
              <a:cs typeface="DB Heavent Light" panose="02000506060000020004" pitchFamily="2" charset="-34"/>
            </a:endParaRPr>
          </a:p>
          <a:p>
            <a:pPr indent="180000">
              <a:buSzPct val="80000"/>
              <a:buFont typeface="Wingdings" panose="05000000000000000000" pitchFamily="2" charset="2"/>
              <a:buChar char="§"/>
            </a:pPr>
            <a:r>
              <a:rPr lang="th-TH" sz="1600" dirty="0">
                <a:latin typeface="DB Heavent Light" panose="02000506060000020004" pitchFamily="2" charset="-34"/>
                <a:ea typeface="UPC-Hyacinth" panose="020B0300020202020204" pitchFamily="34" charset="-34"/>
                <a:cs typeface="DB Heavent Light" panose="02000506060000020004" pitchFamily="2" charset="-34"/>
              </a:rPr>
              <a:t>การออกแบบและกำหนดราคาผลิตภัณฑ์ทางการเงินและการประกันภัย</a:t>
            </a:r>
            <a:endParaRPr lang="en-US" sz="1600" dirty="0">
              <a:latin typeface="DB Heavent Light" panose="02000506060000020004" pitchFamily="2" charset="-34"/>
              <a:ea typeface="UPC-Hyacinth" panose="020B0300020202020204" pitchFamily="34" charset="-34"/>
              <a:cs typeface="DB Heavent Light" panose="02000506060000020004" pitchFamily="2" charset="-34"/>
            </a:endParaRPr>
          </a:p>
          <a:p>
            <a:pPr indent="180000">
              <a:buSzPct val="80000"/>
              <a:buFont typeface="Wingdings" panose="05000000000000000000" pitchFamily="2" charset="2"/>
              <a:buChar char="§"/>
            </a:pPr>
            <a:r>
              <a:rPr lang="th-TH" sz="1600" dirty="0">
                <a:latin typeface="DB Heavent Light" panose="02000506060000020004" pitchFamily="2" charset="-34"/>
                <a:ea typeface="UPC-Hyacinth" panose="020B0300020202020204" pitchFamily="34" charset="-34"/>
                <a:cs typeface="DB Heavent Light" panose="02000506060000020004" pitchFamily="2" charset="-34"/>
              </a:rPr>
              <a:t>แบบจำลองทางคณิตศาสตร์ประกันภัย วิศวกรรมการเงิน และการจัดการความเสี่ยงทางด้านการเงิน </a:t>
            </a:r>
            <a:endParaRPr lang="en-US" sz="1600" dirty="0">
              <a:latin typeface="DB Heavent Light" panose="02000506060000020004" pitchFamily="2" charset="-34"/>
              <a:ea typeface="UPC-Hyacinth" panose="020B0300020202020204" pitchFamily="34" charset="-34"/>
              <a:cs typeface="DB Heavent Light" panose="02000506060000020004" pitchFamily="2" charset="-34"/>
            </a:endParaRPr>
          </a:p>
          <a:p>
            <a:pPr indent="180000">
              <a:buSzPct val="80000"/>
              <a:buFont typeface="Wingdings" panose="05000000000000000000" pitchFamily="2" charset="2"/>
              <a:buChar char="§"/>
            </a:pPr>
            <a:r>
              <a:rPr lang="th-TH" sz="1600" dirty="0">
                <a:latin typeface="DB Heavent Light" panose="02000506060000020004" pitchFamily="2" charset="-34"/>
                <a:ea typeface="UPC-Hyacinth" panose="020B0300020202020204" pitchFamily="34" charset="-34"/>
                <a:cs typeface="DB Heavent Light" panose="02000506060000020004" pitchFamily="2" charset="-34"/>
              </a:rPr>
              <a:t>การประเมินมูลค่ายุติธรรม การตรวจสอบฐานะทางการเงินของกิจการ รวมถึงประเมินมูลค่าสินทรัพย์ต่างๆ </a:t>
            </a:r>
            <a:endParaRPr lang="en-US" sz="1600" dirty="0">
              <a:latin typeface="DB Heavent Light" panose="02000506060000020004" pitchFamily="2" charset="-34"/>
              <a:ea typeface="UPC-Hyacinth" panose="020B0300020202020204" pitchFamily="34" charset="-34"/>
              <a:cs typeface="DB Heavent Light" panose="02000506060000020004" pitchFamily="2" charset="-34"/>
            </a:endParaRPr>
          </a:p>
          <a:p>
            <a:pPr marL="100188" lvl="1"/>
            <a:endParaRPr lang="en-US" sz="1600" dirty="0">
              <a:latin typeface="DB Heavent Light" panose="02000506060000020004" pitchFamily="2" charset="-34"/>
              <a:ea typeface="UPC-Hyacinth" panose="020B0300020202020204" pitchFamily="34" charset="-34"/>
              <a:cs typeface="DB Heavent Light" panose="02000506060000020004" pitchFamily="2" charset="-34"/>
            </a:endParaRPr>
          </a:p>
          <a:p>
            <a:pPr defTabSz="1106424">
              <a:defRPr/>
            </a:pPr>
            <a:r>
              <a:rPr lang="th-TH" sz="1600" b="1" dirty="0">
                <a:latin typeface="DB Heavent Light" panose="02000506060000020004" pitchFamily="2" charset="-34"/>
                <a:ea typeface="UPC-Hyacinth" panose="020B0300020202020204" pitchFamily="34" charset="-34"/>
                <a:cs typeface="DB Heavent Light" panose="02000506060000020004" pitchFamily="2" charset="-34"/>
              </a:rPr>
              <a:t>เคยดำรงตำแหน่งสำคัญ ดังต่อไปนี้</a:t>
            </a:r>
            <a:endParaRPr lang="en-US" sz="1600" b="1" dirty="0">
              <a:latin typeface="DB Heavent Light" panose="02000506060000020004" pitchFamily="2" charset="-34"/>
              <a:ea typeface="UPC-Hyacinth" panose="020B0300020202020204" pitchFamily="34" charset="-34"/>
              <a:cs typeface="DB Heavent Light" panose="02000506060000020004" pitchFamily="2" charset="-34"/>
            </a:endParaRPr>
          </a:p>
          <a:p>
            <a:pPr indent="180000">
              <a:buSzPct val="80000"/>
              <a:buFont typeface="Wingdings" panose="05000000000000000000" pitchFamily="2" charset="2"/>
              <a:buChar char="§"/>
              <a:defRPr/>
            </a:pPr>
            <a:r>
              <a:rPr lang="th-TH" sz="1600" dirty="0">
                <a:latin typeface="DB Heavent Light" panose="02000506060000020004" pitchFamily="2" charset="-34"/>
                <a:ea typeface="UPC-Hyacinth" panose="020B0300020202020204" pitchFamily="34" charset="-34"/>
                <a:cs typeface="DB Heavent Light" panose="02000506060000020004" pitchFamily="2" charset="-34"/>
              </a:rPr>
              <a:t>นายกสมาคมนักคณิตศาสตร์ประกันภัยแห่งประเทศไทย</a:t>
            </a:r>
            <a:endParaRPr lang="en-US" sz="1600" dirty="0">
              <a:latin typeface="DB Heavent Light" panose="02000506060000020004" pitchFamily="2" charset="-34"/>
              <a:ea typeface="UPC-Hyacinth" panose="020B0300020202020204" pitchFamily="34" charset="-34"/>
              <a:cs typeface="DB Heavent Light" panose="02000506060000020004" pitchFamily="2" charset="-34"/>
            </a:endParaRPr>
          </a:p>
          <a:p>
            <a:pPr indent="180000">
              <a:buSzPct val="80000"/>
              <a:buFont typeface="Wingdings" panose="05000000000000000000" pitchFamily="2" charset="2"/>
              <a:buChar char="§"/>
              <a:defRPr/>
            </a:pPr>
            <a:r>
              <a:rPr lang="th-TH" sz="1600" dirty="0">
                <a:latin typeface="DB Heavent Light" panose="02000506060000020004" pitchFamily="2" charset="-34"/>
                <a:ea typeface="UPC-Hyacinth" panose="020B0300020202020204" pitchFamily="34" charset="-34"/>
                <a:cs typeface="DB Heavent Light" panose="02000506060000020004" pitchFamily="2" charset="-34"/>
              </a:rPr>
              <a:t>ประธานอนุกรรมการคณิตศาสตร์ประกันภัยของสมาคมประกันชีวิตไทย</a:t>
            </a:r>
            <a:endParaRPr lang="en-US" sz="1600" dirty="0">
              <a:latin typeface="DB Heavent Light" panose="02000506060000020004" pitchFamily="2" charset="-34"/>
              <a:ea typeface="UPC-Hyacinth" panose="020B0300020202020204" pitchFamily="34" charset="-34"/>
              <a:cs typeface="DB Heavent Light" panose="02000506060000020004" pitchFamily="2" charset="-34"/>
            </a:endParaRPr>
          </a:p>
          <a:p>
            <a:pPr indent="180000">
              <a:buSzPct val="80000"/>
              <a:buFont typeface="Wingdings" panose="05000000000000000000" pitchFamily="2" charset="2"/>
              <a:buChar char="§"/>
              <a:defRPr/>
            </a:pPr>
            <a:r>
              <a:rPr lang="th-TH" sz="1600" dirty="0">
                <a:latin typeface="DB Heavent Light" panose="02000506060000020004" pitchFamily="2" charset="-34"/>
                <a:ea typeface="UPC-Hyacinth" panose="020B0300020202020204" pitchFamily="34" charset="-34"/>
                <a:cs typeface="DB Heavent Light" panose="02000506060000020004" pitchFamily="2" charset="-34"/>
              </a:rPr>
              <a:t>กรรมการของสำนักงานอัตราเบี้ยประกันวินาศภัยไทย</a:t>
            </a:r>
            <a:endParaRPr lang="en-US" sz="1600" dirty="0">
              <a:latin typeface="DB Heavent Light" panose="02000506060000020004" pitchFamily="2" charset="-34"/>
              <a:ea typeface="UPC-Hyacinth" panose="020B0300020202020204" pitchFamily="34" charset="-34"/>
              <a:cs typeface="DB Heavent Light" panose="02000506060000020004" pitchFamily="2" charset="-34"/>
            </a:endParaRPr>
          </a:p>
          <a:p>
            <a:pPr indent="180000">
              <a:buSzPct val="80000"/>
              <a:buFont typeface="Wingdings" panose="05000000000000000000" pitchFamily="2" charset="2"/>
              <a:buChar char="§"/>
              <a:defRPr/>
            </a:pPr>
            <a:r>
              <a:rPr lang="th-TH" sz="1600" dirty="0">
                <a:latin typeface="DB Heavent Light" panose="02000506060000020004" pitchFamily="2" charset="-34"/>
                <a:ea typeface="UPC-Hyacinth" panose="020B0300020202020204" pitchFamily="34" charset="-34"/>
                <a:cs typeface="DB Heavent Light" panose="02000506060000020004" pitchFamily="2" charset="-34"/>
              </a:rPr>
              <a:t>รองเลขาธิการสภาธุรกิจประกันภัยไทย</a:t>
            </a:r>
            <a:endParaRPr lang="en-US" sz="1600" dirty="0">
              <a:latin typeface="DB Heavent Light" panose="02000506060000020004" pitchFamily="2" charset="-34"/>
              <a:ea typeface="UPC-Hyacinth" panose="020B0300020202020204" pitchFamily="34" charset="-34"/>
              <a:cs typeface="DB Heavent Light" panose="02000506060000020004" pitchFamily="2" charset="-34"/>
            </a:endParaRPr>
          </a:p>
          <a:p>
            <a:pPr indent="180000">
              <a:buSzPct val="80000"/>
              <a:buFont typeface="Wingdings" panose="05000000000000000000" pitchFamily="2" charset="2"/>
              <a:buChar char="§"/>
              <a:defRPr/>
            </a:pPr>
            <a:r>
              <a:rPr lang="th-TH" sz="1600" dirty="0">
                <a:latin typeface="DB Heavent Light" panose="02000506060000020004" pitchFamily="2" charset="-34"/>
                <a:ea typeface="UPC-Hyacinth" panose="020B0300020202020204" pitchFamily="34" charset="-34"/>
                <a:cs typeface="DB Heavent Light" panose="02000506060000020004" pitchFamily="2" charset="-34"/>
              </a:rPr>
              <a:t>อนุกรรมการการลงทุนของสำนักงานประกันสังคม</a:t>
            </a:r>
            <a:endParaRPr lang="en-US" sz="1600" dirty="0">
              <a:latin typeface="DB Heavent Light" panose="02000506060000020004" pitchFamily="2" charset="-34"/>
              <a:ea typeface="UPC-Hyacinth" panose="020B0300020202020204" pitchFamily="34" charset="-34"/>
              <a:cs typeface="DB Heavent Light" panose="02000506060000020004" pitchFamily="2" charset="-34"/>
            </a:endParaRPr>
          </a:p>
          <a:p>
            <a:pPr indent="180000">
              <a:buSzPct val="80000"/>
              <a:buFont typeface="Wingdings" panose="05000000000000000000" pitchFamily="2" charset="2"/>
              <a:buChar char="§"/>
              <a:defRPr/>
            </a:pPr>
            <a:r>
              <a:rPr lang="th-TH" sz="1600" dirty="0">
                <a:latin typeface="DB Heavent Light" panose="02000506060000020004" pitchFamily="2" charset="-34"/>
                <a:ea typeface="UPC-Hyacinth" panose="020B0300020202020204" pitchFamily="34" charset="-34"/>
                <a:cs typeface="DB Heavent Light" panose="02000506060000020004" pitchFamily="2" charset="-34"/>
              </a:rPr>
              <a:t>ผู้อำนวยการฝ่ายคณิตศาสตร์ประกันภัย บริษัท เอไอเอ ประเทศไทย จำกัด</a:t>
            </a:r>
            <a:endParaRPr lang="en-US" sz="1600" dirty="0">
              <a:latin typeface="DB Heavent Light" panose="02000506060000020004" pitchFamily="2" charset="-34"/>
              <a:ea typeface="UPC-Hyacinth" panose="020B0300020202020204" pitchFamily="34" charset="-34"/>
              <a:cs typeface="DB Heavent Light" panose="02000506060000020004" pitchFamily="2" charset="-34"/>
            </a:endParaRPr>
          </a:p>
          <a:p>
            <a:pPr marL="100188" lvl="1"/>
            <a:endParaRPr lang="en-US" sz="1600" dirty="0">
              <a:latin typeface="DB Heavent Light" panose="02000506060000020004" pitchFamily="2" charset="-34"/>
              <a:ea typeface="UPC-Hyacinth" panose="020B0300020202020204" pitchFamily="34" charset="-34"/>
              <a:cs typeface="DB Heavent Light" panose="02000506060000020004" pitchFamily="2" charset="-34"/>
            </a:endParaRPr>
          </a:p>
          <a:p>
            <a:pPr defTabSz="1106424">
              <a:defRPr/>
            </a:pPr>
            <a:r>
              <a:rPr lang="th-TH" sz="1600" b="1" dirty="0">
                <a:latin typeface="DB Heavent Light" panose="02000506060000020004" pitchFamily="2" charset="-34"/>
                <a:ea typeface="UPC-Hyacinth" panose="020B0300020202020204" pitchFamily="34" charset="-34"/>
                <a:cs typeface="DB Heavent Light" panose="02000506060000020004" pitchFamily="2" charset="-34"/>
              </a:rPr>
              <a:t>คุณวุฒิและรางวัลสำคัญ ที่เคยได้รับคือ</a:t>
            </a:r>
            <a:endParaRPr lang="en-US" sz="1600" b="1" dirty="0">
              <a:latin typeface="DB Heavent Light" panose="02000506060000020004" pitchFamily="2" charset="-34"/>
              <a:ea typeface="UPC-Hyacinth" panose="020B0300020202020204" pitchFamily="34" charset="-34"/>
              <a:cs typeface="DB Heavent Light" panose="02000506060000020004" pitchFamily="2" charset="-34"/>
            </a:endParaRPr>
          </a:p>
          <a:p>
            <a:pPr indent="180000">
              <a:buSzPct val="80000"/>
              <a:buFont typeface="Wingdings" panose="05000000000000000000" pitchFamily="2" charset="2"/>
              <a:buChar char="§"/>
              <a:defRPr/>
            </a:pPr>
            <a:r>
              <a:rPr lang="th-TH" sz="1600" dirty="0">
                <a:latin typeface="DB Heavent Light" panose="02000506060000020004" pitchFamily="2" charset="-34"/>
                <a:ea typeface="UPC-Hyacinth" panose="020B0300020202020204" pitchFamily="34" charset="-34"/>
                <a:cs typeface="DB Heavent Light" panose="02000506060000020004" pitchFamily="2" charset="-34"/>
              </a:rPr>
              <a:t>ปริญญาโท จาก </a:t>
            </a:r>
            <a:r>
              <a:rPr lang="en-US" sz="1600" dirty="0">
                <a:latin typeface="DB Heavent Light" panose="02000506060000020004" pitchFamily="2" charset="-34"/>
                <a:ea typeface="UPC-Hyacinth" panose="020B0300020202020204" pitchFamily="34" charset="-34"/>
                <a:cs typeface="DB Heavent Light" panose="02000506060000020004" pitchFamily="2" charset="-34"/>
              </a:rPr>
              <a:t>City University of Hong Kong </a:t>
            </a:r>
            <a:r>
              <a:rPr lang="th-TH" sz="1600" dirty="0">
                <a:latin typeface="DB Heavent Light" panose="02000506060000020004" pitchFamily="2" charset="-34"/>
                <a:ea typeface="UPC-Hyacinth" panose="020B0300020202020204" pitchFamily="34" charset="-34"/>
                <a:cs typeface="DB Heavent Light" panose="02000506060000020004" pitchFamily="2" charset="-34"/>
              </a:rPr>
              <a:t>ทางด้านวิศวกรรมการเงิน (เกียรตินิยม) </a:t>
            </a:r>
            <a:endParaRPr lang="en-US" sz="1600" dirty="0">
              <a:latin typeface="DB Heavent Light" panose="02000506060000020004" pitchFamily="2" charset="-34"/>
              <a:ea typeface="UPC-Hyacinth" panose="020B0300020202020204" pitchFamily="34" charset="-34"/>
              <a:cs typeface="DB Heavent Light" panose="02000506060000020004" pitchFamily="2" charset="-34"/>
            </a:endParaRPr>
          </a:p>
          <a:p>
            <a:pPr indent="180000">
              <a:buSzPct val="80000"/>
              <a:buFont typeface="Wingdings" panose="05000000000000000000" pitchFamily="2" charset="2"/>
              <a:buChar char="§"/>
              <a:defRPr/>
            </a:pPr>
            <a:r>
              <a:rPr lang="th-TH" sz="1600" dirty="0">
                <a:latin typeface="DB Heavent Light" panose="02000506060000020004" pitchFamily="2" charset="-34"/>
                <a:ea typeface="UPC-Hyacinth" panose="020B0300020202020204" pitchFamily="34" charset="-34"/>
                <a:cs typeface="DB Heavent Light" panose="02000506060000020004" pitchFamily="2" charset="-34"/>
              </a:rPr>
              <a:t>ปริญญาโท จาก </a:t>
            </a:r>
            <a:r>
              <a:rPr lang="en-US" sz="1600" dirty="0">
                <a:latin typeface="DB Heavent Light" panose="02000506060000020004" pitchFamily="2" charset="-34"/>
                <a:ea typeface="UPC-Hyacinth" panose="020B0300020202020204" pitchFamily="34" charset="-34"/>
                <a:cs typeface="DB Heavent Light" panose="02000506060000020004" pitchFamily="2" charset="-34"/>
              </a:rPr>
              <a:t>City University of Hong Kong </a:t>
            </a:r>
            <a:r>
              <a:rPr lang="th-TH" sz="1600" dirty="0">
                <a:latin typeface="DB Heavent Light" panose="02000506060000020004" pitchFamily="2" charset="-34"/>
                <a:ea typeface="UPC-Hyacinth" panose="020B0300020202020204" pitchFamily="34" charset="-34"/>
                <a:cs typeface="DB Heavent Light" panose="02000506060000020004" pitchFamily="2" charset="-34"/>
              </a:rPr>
              <a:t>ทางด้านบริหารธุรกิจ</a:t>
            </a:r>
            <a:r>
              <a:rPr lang="en-US" sz="1600" dirty="0">
                <a:latin typeface="DB Heavent Light" panose="02000506060000020004" pitchFamily="2" charset="-34"/>
                <a:ea typeface="UPC-Hyacinth" panose="020B0300020202020204" pitchFamily="34" charset="-34"/>
                <a:cs typeface="DB Heavent Light" panose="02000506060000020004" pitchFamily="2" charset="-34"/>
              </a:rPr>
              <a:t> (MBA)</a:t>
            </a:r>
          </a:p>
          <a:p>
            <a:pPr indent="180000">
              <a:buSzPct val="80000"/>
              <a:buFont typeface="Wingdings" panose="05000000000000000000" pitchFamily="2" charset="2"/>
              <a:buChar char="§"/>
              <a:defRPr/>
            </a:pPr>
            <a:r>
              <a:rPr lang="en-US" sz="1600" dirty="0">
                <a:latin typeface="DB Heavent Light" panose="02000506060000020004" pitchFamily="2" charset="-34"/>
                <a:ea typeface="UPC-Hyacinth" panose="020B0300020202020204" pitchFamily="34" charset="-34"/>
                <a:cs typeface="DB Heavent Light" panose="02000506060000020004" pitchFamily="2" charset="-34"/>
              </a:rPr>
              <a:t>Financial Risk Managers (FRM) </a:t>
            </a:r>
            <a:r>
              <a:rPr lang="th-TH" sz="1600" dirty="0">
                <a:latin typeface="DB Heavent Light" panose="02000506060000020004" pitchFamily="2" charset="-34"/>
                <a:ea typeface="UPC-Hyacinth" panose="020B0300020202020204" pitchFamily="34" charset="-34"/>
                <a:cs typeface="DB Heavent Light" panose="02000506060000020004" pitchFamily="2" charset="-34"/>
              </a:rPr>
              <a:t>และ </a:t>
            </a:r>
            <a:r>
              <a:rPr lang="en-US" sz="1600" dirty="0">
                <a:latin typeface="DB Heavent Light" panose="02000506060000020004" pitchFamily="2" charset="-34"/>
                <a:ea typeface="UPC-Hyacinth" panose="020B0300020202020204" pitchFamily="34" charset="-34"/>
                <a:cs typeface="DB Heavent Light" panose="02000506060000020004" pitchFamily="2" charset="-34"/>
              </a:rPr>
              <a:t>Chartered Financial Analyst (CFA) level 2 </a:t>
            </a:r>
            <a:r>
              <a:rPr lang="th-TH" sz="1600" dirty="0">
                <a:latin typeface="DB Heavent Light" panose="02000506060000020004" pitchFamily="2" charset="-34"/>
                <a:ea typeface="UPC-Hyacinth" panose="020B0300020202020204" pitchFamily="34" charset="-34"/>
                <a:cs typeface="DB Heavent Light" panose="02000506060000020004" pitchFamily="2" charset="-34"/>
              </a:rPr>
              <a:t>จากอเมริกา</a:t>
            </a:r>
            <a:endParaRPr lang="en-US" sz="1600" dirty="0">
              <a:latin typeface="DB Heavent Light" panose="02000506060000020004" pitchFamily="2" charset="-34"/>
              <a:ea typeface="UPC-Hyacinth" panose="020B0300020202020204" pitchFamily="34" charset="-34"/>
              <a:cs typeface="DB Heavent Light" panose="02000506060000020004" pitchFamily="2" charset="-34"/>
            </a:endParaRPr>
          </a:p>
          <a:p>
            <a:pPr indent="180000">
              <a:buSzPct val="80000"/>
              <a:buFont typeface="Wingdings" panose="05000000000000000000" pitchFamily="2" charset="2"/>
              <a:buChar char="§"/>
              <a:defRPr/>
            </a:pPr>
            <a:r>
              <a:rPr lang="en-US" sz="1600" dirty="0">
                <a:latin typeface="DB Heavent Light" panose="02000506060000020004" pitchFamily="2" charset="-34"/>
                <a:ea typeface="UPC-Hyacinth" panose="020B0300020202020204" pitchFamily="34" charset="-34"/>
                <a:cs typeface="DB Heavent Light" panose="02000506060000020004" pitchFamily="2" charset="-34"/>
              </a:rPr>
              <a:t>“Young ASEAN Managers Award (YAMA)” </a:t>
            </a:r>
            <a:r>
              <a:rPr lang="th-TH" sz="1600" dirty="0">
                <a:latin typeface="DB Heavent Light" panose="02000506060000020004" pitchFamily="2" charset="-34"/>
                <a:ea typeface="UPC-Hyacinth" panose="020B0300020202020204" pitchFamily="34" charset="-34"/>
                <a:cs typeface="DB Heavent Light" panose="02000506060000020004" pitchFamily="2" charset="-34"/>
              </a:rPr>
              <a:t>ในปี 2012 จากสภาธุรกิจประกันภัยในอาเซียน</a:t>
            </a:r>
            <a:endParaRPr lang="en-US" sz="1600" dirty="0">
              <a:latin typeface="DB Heavent Light" panose="02000506060000020004" pitchFamily="2" charset="-34"/>
              <a:ea typeface="UPC-Hyacinth" panose="020B0300020202020204" pitchFamily="34" charset="-34"/>
              <a:cs typeface="DB Heavent Light" panose="02000506060000020004" pitchFamily="2" charset="-34"/>
            </a:endParaRPr>
          </a:p>
          <a:p>
            <a:pPr indent="180000">
              <a:buSzPct val="80000"/>
              <a:buFont typeface="Wingdings" panose="05000000000000000000" pitchFamily="2" charset="2"/>
              <a:buChar char="§"/>
              <a:defRPr/>
            </a:pPr>
            <a:r>
              <a:rPr lang="th-TH" sz="1600" dirty="0">
                <a:latin typeface="DB Heavent Light" panose="02000506060000020004" pitchFamily="2" charset="-34"/>
                <a:ea typeface="UPC-Hyacinth" panose="020B0300020202020204" pitchFamily="34" charset="-34"/>
                <a:cs typeface="DB Heavent Light" panose="02000506060000020004" pitchFamily="2" charset="-34"/>
              </a:rPr>
              <a:t>“นักสถิติดีเด่นแห่งชาติ” ในปี 2016 จากสมาคมสถิติแห่งประเทศไทย</a:t>
            </a:r>
            <a:endParaRPr lang="en-US" sz="1600" dirty="0">
              <a:latin typeface="DB Heavent Light" panose="02000506060000020004" pitchFamily="2" charset="-34"/>
              <a:ea typeface="UPC-Hyacinth" panose="020B0300020202020204" pitchFamily="34" charset="-34"/>
              <a:cs typeface="DB Heavent Light" panose="02000506060000020004" pitchFamily="2" charset="-34"/>
            </a:endParaRPr>
          </a:p>
          <a:p>
            <a:pPr indent="180000">
              <a:buSzPct val="80000"/>
              <a:buFont typeface="Wingdings" panose="05000000000000000000" pitchFamily="2" charset="2"/>
              <a:buChar char="§"/>
              <a:defRPr/>
            </a:pPr>
            <a:r>
              <a:rPr lang="th-TH" sz="1600" dirty="0">
                <a:latin typeface="DB Heavent Light" panose="02000506060000020004" pitchFamily="2" charset="-34"/>
                <a:ea typeface="UPC-Hyacinth" panose="020B0300020202020204" pitchFamily="34" charset="-34"/>
                <a:cs typeface="DB Heavent Light" panose="02000506060000020004" pitchFamily="2" charset="-34"/>
              </a:rPr>
              <a:t>“อาจารย์ดีเด่น” ในปี 2017 จากคณะบริหารธุรกิจ มหาวิทยาลัยนิด้า</a:t>
            </a:r>
            <a:endParaRPr lang="en-US" sz="1600" dirty="0">
              <a:latin typeface="DB Heavent Light" panose="02000506060000020004" pitchFamily="2" charset="-34"/>
              <a:ea typeface="UPC-Hyacinth" panose="020B0300020202020204" pitchFamily="34" charset="-34"/>
              <a:cs typeface="DB Heavent Light" panose="02000506060000020004" pitchFamily="2" charset="-34"/>
            </a:endParaRPr>
          </a:p>
          <a:p>
            <a:pPr indent="180000">
              <a:buSzPct val="80000"/>
              <a:buFont typeface="Wingdings" panose="05000000000000000000" pitchFamily="2" charset="2"/>
              <a:buChar char="§"/>
              <a:defRPr/>
            </a:pPr>
            <a:r>
              <a:rPr lang="th-TH" sz="1600" dirty="0">
                <a:latin typeface="DB Heavent Light" panose="02000506060000020004" pitchFamily="2" charset="-34"/>
                <a:ea typeface="UPC-Hyacinth" panose="020B0300020202020204" pitchFamily="34" charset="-34"/>
                <a:cs typeface="DB Heavent Light" panose="02000506060000020004" pitchFamily="2" charset="-34"/>
              </a:rPr>
              <a:t>รางวัลบุคคลตัวอย่างในโครงการบุคคลคุณภาพประจำปี </a:t>
            </a:r>
            <a:r>
              <a:rPr lang="en-US" sz="1600" dirty="0">
                <a:latin typeface="DB Heavent Light" panose="02000506060000020004" pitchFamily="2" charset="-34"/>
                <a:ea typeface="UPC-Hyacinth" panose="020B0300020202020204" pitchFamily="34" charset="-34"/>
                <a:cs typeface="DB Heavent Light" panose="02000506060000020004" pitchFamily="2" charset="-34"/>
              </a:rPr>
              <a:t>2022</a:t>
            </a:r>
            <a:r>
              <a:rPr lang="th-TH" sz="1600" dirty="0">
                <a:latin typeface="DB Heavent Light" panose="02000506060000020004" pitchFamily="2" charset="-34"/>
                <a:ea typeface="UPC-Hyacinth" panose="020B0300020202020204" pitchFamily="34" charset="-34"/>
                <a:cs typeface="DB Heavent Light" panose="02000506060000020004" pitchFamily="2" charset="-34"/>
              </a:rPr>
              <a:t> จาก มสวท</a:t>
            </a:r>
            <a:r>
              <a:rPr lang="en-US" sz="1600" dirty="0">
                <a:latin typeface="DB Heavent Light" panose="02000506060000020004" pitchFamily="2" charset="-34"/>
                <a:ea typeface="UPC-Hyacinth" panose="020B0300020202020204" pitchFamily="34" charset="-34"/>
                <a:cs typeface="DB Heavent Light" panose="02000506060000020004" pitchFamily="2" charset="-34"/>
              </a:rPr>
              <a:t>.</a:t>
            </a:r>
            <a:endParaRPr lang="th-TH" sz="1600" dirty="0">
              <a:latin typeface="DB Heavent Light" panose="02000506060000020004" pitchFamily="2" charset="-34"/>
              <a:ea typeface="UPC-Hyacinth" panose="020B0300020202020204" pitchFamily="34" charset="-34"/>
              <a:cs typeface="DB Heavent Light" panose="02000506060000020004" pitchFamily="2" charset="-34"/>
            </a:endParaRPr>
          </a:p>
          <a:p>
            <a:pPr indent="180000">
              <a:buSzPct val="80000"/>
              <a:buFont typeface="Wingdings" panose="05000000000000000000" pitchFamily="2" charset="2"/>
              <a:buChar char="§"/>
              <a:defRPr/>
            </a:pPr>
            <a:r>
              <a:rPr lang="th-TH" sz="1600" dirty="0">
                <a:latin typeface="DB Heavent Light" panose="02000506060000020004" pitchFamily="2" charset="-34"/>
                <a:ea typeface="UPC-Hyacinth" panose="020B0300020202020204" pitchFamily="34" charset="-34"/>
                <a:cs typeface="DB Heavent Light" panose="02000506060000020004" pitchFamily="2" charset="-34"/>
              </a:rPr>
              <a:t>“ผู้นำองค์กรดีเด่นแห่งปี” ในปี 2024 จากมูลนิธิเพื่อสังคมไทย</a:t>
            </a:r>
            <a:endParaRPr lang="en-US" sz="1600" dirty="0">
              <a:latin typeface="DB Heavent Light" panose="02000506060000020004" pitchFamily="2" charset="-34"/>
              <a:ea typeface="UPC-Hyacinth" panose="020B0300020202020204" pitchFamily="34" charset="-34"/>
              <a:cs typeface="DB Heavent Light" panose="02000506060000020004" pitchFamily="2" charset="-34"/>
            </a:endParaRPr>
          </a:p>
          <a:p>
            <a:pPr marL="100188" lvl="1"/>
            <a:endParaRPr lang="en-US" sz="1600" dirty="0">
              <a:latin typeface="DB Heavent Light" panose="02000506060000020004" pitchFamily="2" charset="-34"/>
              <a:ea typeface="UPC-Hyacinth" panose="020B0300020202020204" pitchFamily="34" charset="-34"/>
              <a:cs typeface="DB Heavent Light" panose="02000506060000020004" pitchFamily="2" charset="-34"/>
            </a:endParaRPr>
          </a:p>
          <a:p>
            <a:pPr indent="-402615"/>
            <a:r>
              <a:rPr lang="th-TH" sz="1600" b="1" dirty="0">
                <a:latin typeface="DB Heavent Light" panose="02000506060000020004" pitchFamily="2" charset="-34"/>
                <a:ea typeface="UPC-Hyacinth" panose="020B0300020202020204" pitchFamily="34" charset="-34"/>
                <a:cs typeface="DB Heavent Light" panose="02000506060000020004" pitchFamily="2" charset="-34"/>
              </a:rPr>
              <a:t>ปัจจุบันดำรงตำแหน่งเป็น ประธานกรรมการบริหารของบริษัท แอคชัวเรียล บิสซิเนส โซลูชั่น จำกัด</a:t>
            </a:r>
            <a:r>
              <a:rPr lang="en-US" sz="1600" b="1" dirty="0">
                <a:latin typeface="DB Heavent Light" panose="02000506060000020004" pitchFamily="2" charset="-34"/>
                <a:ea typeface="UPC-Hyacinth" panose="020B0300020202020204" pitchFamily="34" charset="-34"/>
                <a:cs typeface="DB Heavent Light" panose="02000506060000020004" pitchFamily="2" charset="-34"/>
              </a:rPr>
              <a:t> </a:t>
            </a:r>
            <a:r>
              <a:rPr lang="th-TH" sz="1600" b="1" dirty="0">
                <a:latin typeface="DB Heavent Light" panose="02000506060000020004" pitchFamily="2" charset="-34"/>
                <a:ea typeface="UPC-Hyacinth" panose="020B0300020202020204" pitchFamily="34" charset="-34"/>
                <a:cs typeface="DB Heavent Light" panose="02000506060000020004" pitchFamily="2" charset="-34"/>
              </a:rPr>
              <a:t>และเป็นที่ปรึกษาให้กับสำนักงานการตรวจเงินแผ่นดิน (สตง.)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59548CB-06EA-1984-6EE9-0ED4BB49CC91}"/>
              </a:ext>
            </a:extLst>
          </p:cNvPr>
          <p:cNvSpPr txBox="1"/>
          <p:nvPr/>
        </p:nvSpPr>
        <p:spPr>
          <a:xfrm>
            <a:off x="479943" y="504305"/>
            <a:ext cx="2401301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defTabSz="1005840">
              <a:spcAft>
                <a:spcPts val="1200"/>
              </a:spcAft>
              <a:defRPr/>
            </a:pPr>
            <a:r>
              <a:rPr lang="en-US" sz="2800" b="1" dirty="0">
                <a:solidFill>
                  <a:schemeClr val="bg1"/>
                </a:solidFill>
                <a:latin typeface="DB Heavent Light" panose="02000506060000020004" pitchFamily="2" charset="-34"/>
                <a:cs typeface="DB Heavent Light" panose="02000506060000020004" pitchFamily="2" charset="-34"/>
              </a:rPr>
              <a:t>Tommy Pichet</a:t>
            </a:r>
            <a:endParaRPr lang="th-TH" sz="2800" b="1" dirty="0">
              <a:solidFill>
                <a:schemeClr val="bg1"/>
              </a:solidFill>
              <a:latin typeface="DB Heavent Light" panose="02000506060000020004" pitchFamily="2" charset="-34"/>
              <a:cs typeface="DB Heavent Light" panose="02000506060000020004" pitchFamily="2" charset="-34"/>
            </a:endParaRPr>
          </a:p>
        </p:txBody>
      </p:sp>
      <p:pic>
        <p:nvPicPr>
          <p:cNvPr id="8" name="Picture 7" descr="A black and white logo&#10;&#10;Description automatically generated">
            <a:extLst>
              <a:ext uri="{FF2B5EF4-FFF2-40B4-BE49-F238E27FC236}">
                <a16:creationId xmlns:a16="http://schemas.microsoft.com/office/drawing/2014/main" id="{F170BD27-EAF8-577B-FA83-E4A8E146E397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7393" y="6324095"/>
            <a:ext cx="1526400" cy="94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48222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4AECAB0-DC73-50B8-0759-38EAB92A1CC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7A929A77-5BD9-CF14-5B3C-1EF365AEBAA4}"/>
              </a:ext>
            </a:extLst>
          </p:cNvPr>
          <p:cNvCxnSpPr>
            <a:stCxn id="26" idx="4"/>
            <a:endCxn id="8" idx="0"/>
          </p:cNvCxnSpPr>
          <p:nvPr/>
        </p:nvCxnSpPr>
        <p:spPr>
          <a:xfrm>
            <a:off x="780942" y="2157848"/>
            <a:ext cx="0" cy="4297932"/>
          </a:xfrm>
          <a:prstGeom prst="line">
            <a:avLst/>
          </a:prstGeom>
          <a:ln w="38100">
            <a:solidFill>
              <a:srgbClr val="3C4454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Rectangle 14">
            <a:extLst>
              <a:ext uri="{FF2B5EF4-FFF2-40B4-BE49-F238E27FC236}">
                <a16:creationId xmlns:a16="http://schemas.microsoft.com/office/drawing/2014/main" id="{ACAA78BE-F7BF-486F-7C13-6EC9D679185D}"/>
              </a:ext>
            </a:extLst>
          </p:cNvPr>
          <p:cNvSpPr/>
          <p:nvPr/>
        </p:nvSpPr>
        <p:spPr>
          <a:xfrm>
            <a:off x="1" y="-1"/>
            <a:ext cx="10058400" cy="94408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DB Heavent Light" panose="02000506060000020004" pitchFamily="2" charset="-34"/>
              <a:cs typeface="DB Heavent Light" panose="02000506060000020004" pitchFamily="2" charset="-34"/>
            </a:endParaRPr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id="{C8CB1C14-DEE3-7698-03F5-2A5646F2964C}"/>
              </a:ext>
            </a:extLst>
          </p:cNvPr>
          <p:cNvSpPr/>
          <p:nvPr/>
        </p:nvSpPr>
        <p:spPr>
          <a:xfrm>
            <a:off x="412113" y="1419184"/>
            <a:ext cx="737658" cy="738664"/>
          </a:xfrm>
          <a:prstGeom prst="ellipse">
            <a:avLst/>
          </a:prstGeom>
          <a:solidFill>
            <a:srgbClr val="3C445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72000" rIns="0" bIns="0" rtlCol="0" anchor="ctr"/>
          <a:lstStyle/>
          <a:p>
            <a:pPr algn="ctr"/>
            <a:r>
              <a:rPr lang="en-US" sz="4000" b="1" dirty="0"/>
              <a:t>1</a:t>
            </a:r>
            <a:endParaRPr lang="th-TH" sz="4000" b="1" dirty="0"/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C5BCA3FB-F3F5-1F05-86FB-CD2A8EDEE59B}"/>
              </a:ext>
            </a:extLst>
          </p:cNvPr>
          <p:cNvSpPr/>
          <p:nvPr/>
        </p:nvSpPr>
        <p:spPr>
          <a:xfrm>
            <a:off x="-1" y="0"/>
            <a:ext cx="10058400" cy="944082"/>
          </a:xfrm>
          <a:prstGeom prst="rect">
            <a:avLst/>
          </a:prstGeom>
          <a:solidFill>
            <a:srgbClr val="293243">
              <a:alpha val="91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2800" b="1" dirty="0">
              <a:solidFill>
                <a:schemeClr val="bg1"/>
              </a:solidFill>
              <a:latin typeface="Browallia New" panose="020B0300020202020204" pitchFamily="34" charset="-34"/>
              <a:ea typeface="Browallia New" panose="020B0300020202020204" pitchFamily="34" charset="-34"/>
              <a:cs typeface="Browallia New" panose="020B0300020202020204" pitchFamily="34" charset="-34"/>
            </a:endParaRPr>
          </a:p>
          <a:p>
            <a:r>
              <a:rPr lang="en-US" sz="2800" b="1" dirty="0">
                <a:solidFill>
                  <a:schemeClr val="bg1"/>
                </a:solidFill>
                <a:latin typeface="Browallia New" panose="020B0300020202020204" pitchFamily="34" charset="-34"/>
                <a:ea typeface="UPC-Hyacinth" panose="020B0300020202020204" pitchFamily="34" charset="-34"/>
                <a:cs typeface="Browallia New" panose="020B0300020202020204" pitchFamily="34" charset="-34"/>
              </a:rPr>
              <a:t>	</a:t>
            </a:r>
            <a:r>
              <a:rPr lang="en-US" sz="2400" b="1" dirty="0">
                <a:solidFill>
                  <a:schemeClr val="bg1"/>
                </a:solidFill>
                <a:latin typeface="Browallia New" panose="020B0300020202020204" pitchFamily="34" charset="-34"/>
                <a:ea typeface="Browallia New" panose="020B0300020202020204" pitchFamily="34" charset="-34"/>
                <a:cs typeface="Browallia New" panose="020B0300020202020204" pitchFamily="34" charset="-34"/>
              </a:rPr>
              <a:t>	</a:t>
            </a:r>
            <a:endParaRPr lang="en-US" sz="2000" b="1" dirty="0">
              <a:solidFill>
                <a:schemeClr val="bg1"/>
              </a:solidFill>
              <a:latin typeface="Browallia New" panose="020B0300020202020204" pitchFamily="34" charset="-34"/>
              <a:ea typeface="Browallia New" panose="020B0300020202020204" pitchFamily="34" charset="-34"/>
              <a:cs typeface="Browallia New" panose="020B0300020202020204" pitchFamily="34" charset="-34"/>
            </a:endParaRPr>
          </a:p>
          <a:p>
            <a:pPr algn="ctr"/>
            <a:endParaRPr lang="en-US" dirty="0">
              <a:latin typeface="DB Heavent Light" panose="02000506060000020004" pitchFamily="2" charset="-34"/>
              <a:cs typeface="DB Heavent Light" panose="02000506060000020004" pitchFamily="2" charset="-34"/>
            </a:endParaRPr>
          </a:p>
        </p:txBody>
      </p:sp>
      <p:sp>
        <p:nvSpPr>
          <p:cNvPr id="9" name="TextBox 16">
            <a:extLst>
              <a:ext uri="{FF2B5EF4-FFF2-40B4-BE49-F238E27FC236}">
                <a16:creationId xmlns:a16="http://schemas.microsoft.com/office/drawing/2014/main" id="{5EA2EFCE-F6EF-C520-596B-F355A8E775B9}"/>
              </a:ext>
            </a:extLst>
          </p:cNvPr>
          <p:cNvSpPr txBox="1"/>
          <p:nvPr/>
        </p:nvSpPr>
        <p:spPr>
          <a:xfrm>
            <a:off x="-1" y="186130"/>
            <a:ext cx="10058399" cy="594000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algn="ctr" defTabSz="1005840">
              <a:defRPr/>
            </a:pPr>
            <a:r>
              <a:rPr lang="en-US" sz="3600" b="1" dirty="0">
                <a:solidFill>
                  <a:schemeClr val="bg1"/>
                </a:solidFill>
                <a:latin typeface="DB Heavent Light" panose="02000506060000020004" pitchFamily="2" charset="-34"/>
                <a:ea typeface="Browallia New" panose="020B0300020202020204" pitchFamily="34" charset="-34"/>
                <a:cs typeface="DB Heavent Light" panose="02000506060000020004" pitchFamily="2" charset="-34"/>
              </a:rPr>
              <a:t>Tommy Pichet</a:t>
            </a:r>
            <a:r>
              <a:rPr lang="th-TH" sz="3600" b="1" dirty="0">
                <a:solidFill>
                  <a:schemeClr val="bg1"/>
                </a:solidFill>
                <a:latin typeface="DB Heavent Light" panose="02000506060000020004" pitchFamily="2" charset="-34"/>
                <a:ea typeface="Browallia New" panose="020B0300020202020204" pitchFamily="34" charset="-34"/>
                <a:cs typeface="DB Heavent Light" panose="02000506060000020004" pitchFamily="2" charset="-34"/>
              </a:rPr>
              <a:t>  </a:t>
            </a:r>
            <a:r>
              <a:rPr lang="en-US" sz="2400" b="1" dirty="0">
                <a:solidFill>
                  <a:schemeClr val="bg1"/>
                </a:solidFill>
                <a:latin typeface="DB Heavent Light" panose="02000506060000020004" pitchFamily="2" charset="-34"/>
                <a:ea typeface="Browallia New" panose="020B0300020202020204" pitchFamily="34" charset="-34"/>
                <a:cs typeface="DB Heavent Light" panose="02000506060000020004" pitchFamily="2" charset="-34"/>
              </a:rPr>
              <a:t>FSA, FIA, FSAT, FRM, MBA, </a:t>
            </a:r>
            <a:r>
              <a:rPr lang="en-US" sz="2400" b="1" dirty="0" err="1">
                <a:solidFill>
                  <a:schemeClr val="bg1"/>
                </a:solidFill>
                <a:latin typeface="DB Heavent Light" panose="02000506060000020004" pitchFamily="2" charset="-34"/>
                <a:ea typeface="Browallia New" panose="020B0300020202020204" pitchFamily="34" charset="-34"/>
                <a:cs typeface="DB Heavent Light" panose="02000506060000020004" pitchFamily="2" charset="-34"/>
              </a:rPr>
              <a:t>MScFE</a:t>
            </a:r>
            <a:r>
              <a:rPr lang="en-US" sz="2400" b="1" dirty="0">
                <a:solidFill>
                  <a:schemeClr val="bg1"/>
                </a:solidFill>
                <a:latin typeface="DB Heavent Light" panose="02000506060000020004" pitchFamily="2" charset="-34"/>
                <a:ea typeface="Browallia New" panose="020B0300020202020204" pitchFamily="34" charset="-34"/>
                <a:cs typeface="DB Heavent Light" panose="02000506060000020004" pitchFamily="2" charset="-34"/>
              </a:rPr>
              <a:t> (Distinction), </a:t>
            </a:r>
            <a:r>
              <a:rPr lang="en-US" sz="2400" b="1" dirty="0" err="1">
                <a:solidFill>
                  <a:schemeClr val="bg1"/>
                </a:solidFill>
                <a:latin typeface="DB Heavent Light" panose="02000506060000020004" pitchFamily="2" charset="-34"/>
                <a:ea typeface="Browallia New" panose="020B0300020202020204" pitchFamily="34" charset="-34"/>
                <a:cs typeface="DB Heavent Light" panose="02000506060000020004" pitchFamily="2" charset="-34"/>
              </a:rPr>
              <a:t>B.Eng</a:t>
            </a:r>
            <a:r>
              <a:rPr lang="en-US" sz="2400" b="1" dirty="0">
                <a:solidFill>
                  <a:schemeClr val="bg1"/>
                </a:solidFill>
                <a:latin typeface="DB Heavent Light" panose="02000506060000020004" pitchFamily="2" charset="-34"/>
                <a:ea typeface="Browallia New" panose="020B0300020202020204" pitchFamily="34" charset="-34"/>
                <a:cs typeface="DB Heavent Light" panose="02000506060000020004" pitchFamily="2" charset="-34"/>
              </a:rPr>
              <a:t> (Hons)</a:t>
            </a:r>
            <a:endParaRPr lang="en-MY" sz="2400" b="1" dirty="0">
              <a:solidFill>
                <a:schemeClr val="bg1"/>
              </a:solidFill>
              <a:latin typeface="DB Heavent Light" panose="02000506060000020004" pitchFamily="2" charset="-34"/>
              <a:cs typeface="DB Heavent Light" panose="02000506060000020004" pitchFamily="2" charset="-34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B6C705B8-D768-31A9-235F-96721F8BFF81}"/>
              </a:ext>
            </a:extLst>
          </p:cNvPr>
          <p:cNvSpPr txBox="1"/>
          <p:nvPr/>
        </p:nvSpPr>
        <p:spPr>
          <a:xfrm>
            <a:off x="1518600" y="1342240"/>
            <a:ext cx="7640984" cy="8925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just">
              <a:spcAft>
                <a:spcPts val="600"/>
              </a:spcAft>
              <a:tabLst>
                <a:tab pos="180340" algn="l"/>
              </a:tabLst>
            </a:pPr>
            <a:r>
              <a:rPr lang="th-TH" sz="2600" dirty="0">
                <a:solidFill>
                  <a:srgbClr val="000000"/>
                </a:solidFill>
                <a:latin typeface="DB Heavent Light" panose="02000506060000020004" pitchFamily="2" charset="-34"/>
                <a:cs typeface="DB Heavent Light" panose="02000506060000020004" pitchFamily="2" charset="-34"/>
              </a:rPr>
              <a:t>ประสบการณ์กว่า</a:t>
            </a:r>
            <a:r>
              <a:rPr lang="th-TH" sz="2600" dirty="0">
                <a:solidFill>
                  <a:schemeClr val="bg1"/>
                </a:solidFill>
                <a:latin typeface="DB Heavent Light" panose="02000506060000020004" pitchFamily="2" charset="-34"/>
                <a:cs typeface="DB Heavent Light" panose="02000506060000020004" pitchFamily="2" charset="-34"/>
              </a:rPr>
              <a:t>..</a:t>
            </a:r>
            <a:r>
              <a:rPr lang="th-TH" sz="2600" dirty="0">
                <a:solidFill>
                  <a:srgbClr val="000000"/>
                </a:solidFill>
                <a:latin typeface="DB Heavent Light" panose="02000506060000020004" pitchFamily="2" charset="-34"/>
                <a:cs typeface="DB Heavent Light" panose="02000506060000020004" pitchFamily="2" charset="-34"/>
              </a:rPr>
              <a:t>25</a:t>
            </a:r>
            <a:r>
              <a:rPr lang="th-TH" sz="2600" dirty="0">
                <a:solidFill>
                  <a:schemeClr val="bg1"/>
                </a:solidFill>
                <a:latin typeface="DB Heavent Light" panose="02000506060000020004" pitchFamily="2" charset="-34"/>
                <a:cs typeface="DB Heavent Light" panose="02000506060000020004" pitchFamily="2" charset="-34"/>
              </a:rPr>
              <a:t>..</a:t>
            </a:r>
            <a:r>
              <a:rPr lang="th-TH" sz="2600" dirty="0">
                <a:solidFill>
                  <a:srgbClr val="000000"/>
                </a:solidFill>
                <a:latin typeface="DB Heavent Light" panose="02000506060000020004" pitchFamily="2" charset="-34"/>
                <a:cs typeface="DB Heavent Light" panose="02000506060000020004" pitchFamily="2" charset="-34"/>
              </a:rPr>
              <a:t>ปี</a:t>
            </a:r>
            <a:r>
              <a:rPr lang="th-TH" sz="2600" dirty="0">
                <a:solidFill>
                  <a:schemeClr val="bg1"/>
                </a:solidFill>
                <a:latin typeface="DB Heavent Light" panose="02000506060000020004" pitchFamily="2" charset="-34"/>
                <a:cs typeface="DB Heavent Light" panose="02000506060000020004" pitchFamily="2" charset="-34"/>
              </a:rPr>
              <a:t>..</a:t>
            </a:r>
            <a:r>
              <a:rPr lang="th-TH" sz="2600" dirty="0">
                <a:solidFill>
                  <a:srgbClr val="000000"/>
                </a:solidFill>
                <a:latin typeface="DB Heavent Light" panose="02000506060000020004" pitchFamily="2" charset="-34"/>
                <a:cs typeface="DB Heavent Light" panose="02000506060000020004" pitchFamily="2" charset="-34"/>
              </a:rPr>
              <a:t>และมีใบอนุญาตนักคณิตศาสตร์ประกันภัยคุณวุฒิสูงสุด (ระดับ</a:t>
            </a:r>
            <a:r>
              <a:rPr lang="th-TH" sz="2600" dirty="0" err="1">
                <a:solidFill>
                  <a:srgbClr val="000000"/>
                </a:solidFill>
                <a:latin typeface="DB Heavent Light" panose="02000506060000020004" pitchFamily="2" charset="-34"/>
                <a:cs typeface="DB Heavent Light" panose="02000506060000020004" pitchFamily="2" charset="-34"/>
              </a:rPr>
              <a:t>เฟล</a:t>
            </a:r>
            <a:r>
              <a:rPr lang="th-TH" sz="2600" dirty="0">
                <a:solidFill>
                  <a:srgbClr val="000000"/>
                </a:solidFill>
                <a:latin typeface="DB Heavent Light" panose="02000506060000020004" pitchFamily="2" charset="-34"/>
                <a:cs typeface="DB Heavent Light" panose="02000506060000020004" pitchFamily="2" charset="-34"/>
              </a:rPr>
              <a:t>โล่) จากทั้ง 3 ประเทศ ได้แก่ อเมริกา อังกฤษ และไทย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9E4C757-4384-1DDC-CB52-27847D94D63B}"/>
              </a:ext>
            </a:extLst>
          </p:cNvPr>
          <p:cNvSpPr txBox="1"/>
          <p:nvPr/>
        </p:nvSpPr>
        <p:spPr>
          <a:xfrm>
            <a:off x="1518600" y="2391846"/>
            <a:ext cx="7640983" cy="13080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spcAft>
                <a:spcPts val="600"/>
              </a:spcAft>
              <a:tabLst>
                <a:tab pos="180340" algn="l"/>
              </a:tabLst>
            </a:pPr>
            <a:r>
              <a:rPr lang="th-TH" sz="2600" dirty="0">
                <a:solidFill>
                  <a:srgbClr val="000000"/>
                </a:solidFill>
                <a:latin typeface="DB Heavent Light" panose="02000506060000020004" pitchFamily="2" charset="-34"/>
                <a:cs typeface="DB Heavent Light" panose="02000506060000020004" pitchFamily="2" charset="-34"/>
              </a:rPr>
              <a:t>เคยดำรงตำแหน่ง </a:t>
            </a:r>
            <a:r>
              <a:rPr lang="th-TH" sz="2700" b="1" dirty="0">
                <a:solidFill>
                  <a:srgbClr val="3C4454"/>
                </a:solidFill>
                <a:latin typeface="DB Heavent Light" panose="02000506060000020004" pitchFamily="2" charset="-34"/>
                <a:cs typeface="DB Heavent Light" panose="02000506060000020004" pitchFamily="2" charset="-34"/>
              </a:rPr>
              <a:t>“นายกสมาคมนักคณิตศาสตร์ประกันภัย”</a:t>
            </a:r>
            <a:r>
              <a:rPr lang="en-US" sz="2600" b="1" dirty="0">
                <a:solidFill>
                  <a:srgbClr val="3C4454"/>
                </a:solidFill>
                <a:latin typeface="DB Heavent Light" panose="02000506060000020004" pitchFamily="2" charset="-34"/>
                <a:cs typeface="DB Heavent Light" panose="02000506060000020004" pitchFamily="2" charset="-34"/>
              </a:rPr>
              <a:t> </a:t>
            </a:r>
            <a:r>
              <a:rPr lang="th-TH" sz="2600" dirty="0">
                <a:solidFill>
                  <a:srgbClr val="000000"/>
                </a:solidFill>
                <a:latin typeface="DB Heavent Light" panose="02000506060000020004" pitchFamily="2" charset="-34"/>
                <a:cs typeface="DB Heavent Light" panose="02000506060000020004" pitchFamily="2" charset="-34"/>
              </a:rPr>
              <a:t>เป็นเวลา 6 ปี รวมถึง </a:t>
            </a:r>
            <a:r>
              <a:rPr lang="th-TH" sz="2600" dirty="0">
                <a:latin typeface="DB Heavent Light" panose="02000506060000020004" pitchFamily="2" charset="-34"/>
                <a:cs typeface="DB Heavent Light" panose="02000506060000020004" pitchFamily="2" charset="-34"/>
              </a:rPr>
              <a:t>“รองเลขาธิการสภาธุรกิจประกันภัยไทย”</a:t>
            </a:r>
            <a:r>
              <a:rPr lang="en-US" sz="2600" dirty="0">
                <a:solidFill>
                  <a:schemeClr val="bg1"/>
                </a:solidFill>
                <a:latin typeface="DB Heavent Light" panose="02000506060000020004" pitchFamily="2" charset="-34"/>
                <a:cs typeface="DB Heavent Light" panose="02000506060000020004" pitchFamily="2" charset="-34"/>
              </a:rPr>
              <a:t>.</a:t>
            </a:r>
            <a:r>
              <a:rPr lang="th-TH" sz="2600" dirty="0">
                <a:latin typeface="DB Heavent Light" panose="02000506060000020004" pitchFamily="2" charset="-34"/>
                <a:cs typeface="DB Heavent Light" panose="02000506060000020004" pitchFamily="2" charset="-34"/>
              </a:rPr>
              <a:t>และ</a:t>
            </a:r>
            <a:r>
              <a:rPr lang="en-US" sz="2600" dirty="0">
                <a:solidFill>
                  <a:schemeClr val="bg1"/>
                </a:solidFill>
                <a:latin typeface="DB Heavent Light" panose="02000506060000020004" pitchFamily="2" charset="-34"/>
                <a:cs typeface="DB Heavent Light" panose="02000506060000020004" pitchFamily="2" charset="-34"/>
              </a:rPr>
              <a:t>.</a:t>
            </a:r>
            <a:r>
              <a:rPr lang="th-TH" sz="2600" dirty="0">
                <a:latin typeface="DB Heavent Light" panose="02000506060000020004" pitchFamily="2" charset="-34"/>
                <a:cs typeface="DB Heavent Light" panose="02000506060000020004" pitchFamily="2" charset="-34"/>
              </a:rPr>
              <a:t>“ที่ปรึกษาด้านการตรวจสอบการเงินและการบัญชี</a:t>
            </a:r>
            <a:r>
              <a:rPr lang="en-US" sz="2600" dirty="0">
                <a:latin typeface="DB Heavent Light" panose="02000506060000020004" pitchFamily="2" charset="-34"/>
                <a:cs typeface="DB Heavent Light" panose="02000506060000020004" pitchFamily="2" charset="-34"/>
              </a:rPr>
              <a:t> </a:t>
            </a:r>
            <a:r>
              <a:rPr lang="th-TH" sz="2600" dirty="0">
                <a:latin typeface="DB Heavent Light" panose="02000506060000020004" pitchFamily="2" charset="-34"/>
                <a:cs typeface="DB Heavent Light" panose="02000506060000020004" pitchFamily="2" charset="-34"/>
              </a:rPr>
              <a:t>ของ สตง.”</a:t>
            </a:r>
            <a:endParaRPr lang="en-US" sz="2600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BDE72114-9203-79DD-97A0-77E6357B659C}"/>
              </a:ext>
            </a:extLst>
          </p:cNvPr>
          <p:cNvSpPr txBox="1"/>
          <p:nvPr/>
        </p:nvSpPr>
        <p:spPr>
          <a:xfrm>
            <a:off x="1518600" y="3860538"/>
            <a:ext cx="7640979" cy="8925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just">
              <a:tabLst>
                <a:tab pos="180340" algn="l"/>
              </a:tabLst>
            </a:pPr>
            <a:r>
              <a:rPr lang="th-TH" sz="2600" dirty="0">
                <a:solidFill>
                  <a:srgbClr val="000000"/>
                </a:solidFill>
                <a:latin typeface="DB Heavent Light" panose="02000506060000020004" pitchFamily="2" charset="-34"/>
                <a:cs typeface="DB Heavent Light" panose="02000506060000020004" pitchFamily="2" charset="-34"/>
              </a:rPr>
              <a:t>อาจารย์บรรยายหลักสูตร</a:t>
            </a:r>
            <a:r>
              <a:rPr lang="en-US" sz="2600" dirty="0">
                <a:solidFill>
                  <a:schemeClr val="bg1"/>
                </a:solidFill>
                <a:latin typeface="DB Heavent Light" panose="02000506060000020004" pitchFamily="2" charset="-34"/>
                <a:cs typeface="DB Heavent Light" panose="02000506060000020004" pitchFamily="2" charset="-34"/>
              </a:rPr>
              <a:t>.</a:t>
            </a:r>
            <a:r>
              <a:rPr lang="en-US" sz="2600" dirty="0">
                <a:solidFill>
                  <a:srgbClr val="000000"/>
                </a:solidFill>
                <a:latin typeface="DB Heavent Light" panose="02000506060000020004" pitchFamily="2" charset="-34"/>
                <a:cs typeface="DB Heavent Light" panose="02000506060000020004" pitchFamily="2" charset="-34"/>
              </a:rPr>
              <a:t>CPD</a:t>
            </a:r>
            <a:r>
              <a:rPr lang="en-US" sz="2600" dirty="0">
                <a:solidFill>
                  <a:schemeClr val="bg1"/>
                </a:solidFill>
                <a:latin typeface="DB Heavent Light" panose="02000506060000020004" pitchFamily="2" charset="-34"/>
                <a:cs typeface="DB Heavent Light" panose="02000506060000020004" pitchFamily="2" charset="-34"/>
              </a:rPr>
              <a:t>.</a:t>
            </a:r>
            <a:r>
              <a:rPr lang="th-TH" sz="2600" dirty="0">
                <a:solidFill>
                  <a:srgbClr val="000000"/>
                </a:solidFill>
                <a:latin typeface="DB Heavent Light" panose="02000506060000020004" pitchFamily="2" charset="-34"/>
                <a:cs typeface="DB Heavent Light" panose="02000506060000020004" pitchFamily="2" charset="-34"/>
              </a:rPr>
              <a:t>/</a:t>
            </a:r>
            <a:r>
              <a:rPr lang="en-US" sz="2600" dirty="0">
                <a:solidFill>
                  <a:schemeClr val="bg1"/>
                </a:solidFill>
                <a:latin typeface="DB Heavent Light" panose="02000506060000020004" pitchFamily="2" charset="-34"/>
                <a:cs typeface="DB Heavent Light" panose="02000506060000020004" pitchFamily="2" charset="-34"/>
              </a:rPr>
              <a:t>.</a:t>
            </a:r>
            <a:r>
              <a:rPr lang="en-US" sz="2600" dirty="0">
                <a:solidFill>
                  <a:srgbClr val="000000"/>
                </a:solidFill>
                <a:latin typeface="DB Heavent Light" panose="02000506060000020004" pitchFamily="2" charset="-34"/>
                <a:cs typeface="DB Heavent Light" panose="02000506060000020004" pitchFamily="2" charset="-34"/>
              </a:rPr>
              <a:t>CPA</a:t>
            </a:r>
            <a:r>
              <a:rPr lang="en-US" sz="2600" dirty="0">
                <a:solidFill>
                  <a:schemeClr val="bg1"/>
                </a:solidFill>
                <a:latin typeface="DB Heavent Light" panose="02000506060000020004" pitchFamily="2" charset="-34"/>
                <a:cs typeface="DB Heavent Light" panose="02000506060000020004" pitchFamily="2" charset="-34"/>
              </a:rPr>
              <a:t>.</a:t>
            </a:r>
            <a:r>
              <a:rPr lang="th-TH" sz="2600" dirty="0">
                <a:solidFill>
                  <a:srgbClr val="000000"/>
                </a:solidFill>
                <a:latin typeface="DB Heavent Light" panose="02000506060000020004" pitchFamily="2" charset="-34"/>
                <a:cs typeface="DB Heavent Light" panose="02000506060000020004" pitchFamily="2" charset="-34"/>
              </a:rPr>
              <a:t>ที่ได้รับการรับรองจากสภาวิชาชีพบัญชีฯ</a:t>
            </a:r>
            <a:r>
              <a:rPr lang="en-US" sz="2600" dirty="0">
                <a:solidFill>
                  <a:schemeClr val="bg1"/>
                </a:solidFill>
                <a:latin typeface="DB Heavent Light" panose="02000506060000020004" pitchFamily="2" charset="-34"/>
                <a:cs typeface="DB Heavent Light" panose="02000506060000020004" pitchFamily="2" charset="-34"/>
              </a:rPr>
              <a:t>..</a:t>
            </a:r>
            <a:r>
              <a:rPr lang="th-TH" sz="2600" dirty="0">
                <a:solidFill>
                  <a:srgbClr val="000000"/>
                </a:solidFill>
                <a:latin typeface="DB Heavent Light" panose="02000506060000020004" pitchFamily="2" charset="-34"/>
                <a:cs typeface="DB Heavent Light" panose="02000506060000020004" pitchFamily="2" charset="-34"/>
              </a:rPr>
              <a:t>เช่น </a:t>
            </a:r>
            <a:r>
              <a:rPr lang="en-US" sz="2600" dirty="0">
                <a:solidFill>
                  <a:srgbClr val="000000"/>
                </a:solidFill>
                <a:latin typeface="DB Heavent Light" panose="02000506060000020004" pitchFamily="2" charset="-34"/>
                <a:cs typeface="DB Heavent Light" panose="02000506060000020004" pitchFamily="2" charset="-34"/>
              </a:rPr>
              <a:t>TAS 19</a:t>
            </a:r>
            <a:r>
              <a:rPr lang="th-TH" sz="2600" dirty="0">
                <a:solidFill>
                  <a:schemeClr val="bg1"/>
                </a:solidFill>
                <a:latin typeface="DB Heavent Light" panose="02000506060000020004" pitchFamily="2" charset="-34"/>
                <a:cs typeface="DB Heavent Light" panose="02000506060000020004" pitchFamily="2" charset="-34"/>
              </a:rPr>
              <a:t>..</a:t>
            </a:r>
            <a:r>
              <a:rPr lang="th-TH" sz="2600" dirty="0">
                <a:solidFill>
                  <a:srgbClr val="000000"/>
                </a:solidFill>
                <a:latin typeface="DB Heavent Light" panose="02000506060000020004" pitchFamily="2" charset="-34"/>
                <a:cs typeface="DB Heavent Light" panose="02000506060000020004" pitchFamily="2" charset="-34"/>
              </a:rPr>
              <a:t>ให้กับผู้สอบบัญชีในตลาดหลักทรัพย์</a:t>
            </a:r>
            <a:r>
              <a:rPr lang="en-US" sz="2600" dirty="0">
                <a:solidFill>
                  <a:srgbClr val="000000"/>
                </a:solidFill>
                <a:latin typeface="DB Heavent Light" panose="02000506060000020004" pitchFamily="2" charset="-34"/>
                <a:cs typeface="DB Heavent Light" panose="02000506060000020004" pitchFamily="2" charset="-34"/>
              </a:rPr>
              <a:t> </a:t>
            </a:r>
            <a:r>
              <a:rPr lang="th-TH" sz="2600" dirty="0">
                <a:solidFill>
                  <a:srgbClr val="000000"/>
                </a:solidFill>
                <a:latin typeface="DB Heavent Light" panose="02000506060000020004" pitchFamily="2" charset="-34"/>
                <a:cs typeface="DB Heavent Light" panose="02000506060000020004" pitchFamily="2" charset="-34"/>
              </a:rPr>
              <a:t>รวมถึง </a:t>
            </a:r>
            <a:r>
              <a:rPr lang="th-TH" sz="2600" dirty="0" err="1">
                <a:solidFill>
                  <a:srgbClr val="000000"/>
                </a:solidFill>
                <a:latin typeface="DB Heavent Light" panose="02000506060000020004" pitchFamily="2" charset="-34"/>
                <a:cs typeface="DB Heavent Light" panose="02000506060000020004" pitchFamily="2" charset="-34"/>
              </a:rPr>
              <a:t>กลต</a:t>
            </a:r>
            <a:r>
              <a:rPr lang="th-TH" sz="2600" dirty="0">
                <a:solidFill>
                  <a:srgbClr val="000000"/>
                </a:solidFill>
                <a:latin typeface="DB Heavent Light" panose="02000506060000020004" pitchFamily="2" charset="-34"/>
                <a:cs typeface="DB Heavent Light" panose="02000506060000020004" pitchFamily="2" charset="-34"/>
              </a:rPr>
              <a:t>. / สตง. / ธปท.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879E19CD-8335-3F1D-8DD8-45F21C7B4FC2}"/>
              </a:ext>
            </a:extLst>
          </p:cNvPr>
          <p:cNvSpPr txBox="1"/>
          <p:nvPr/>
        </p:nvSpPr>
        <p:spPr>
          <a:xfrm>
            <a:off x="1518600" y="5113702"/>
            <a:ext cx="7640976" cy="8925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tabLst>
                <a:tab pos="180340" algn="l"/>
              </a:tabLst>
            </a:pPr>
            <a:r>
              <a:rPr lang="en-US" sz="2600" dirty="0">
                <a:solidFill>
                  <a:srgbClr val="000000"/>
                </a:solidFill>
                <a:latin typeface="DB Heavent Light" panose="02000506060000020004" pitchFamily="2" charset="-34"/>
                <a:cs typeface="DB Heavent Light" panose="02000506060000020004" pitchFamily="2" charset="-34"/>
              </a:rPr>
              <a:t>MBA Finance </a:t>
            </a:r>
            <a:r>
              <a:rPr lang="th-TH" sz="2600" dirty="0">
                <a:solidFill>
                  <a:srgbClr val="000000"/>
                </a:solidFill>
                <a:latin typeface="DB Heavent Light" panose="02000506060000020004" pitchFamily="2" charset="-34"/>
                <a:cs typeface="DB Heavent Light" panose="02000506060000020004" pitchFamily="2" charset="-34"/>
              </a:rPr>
              <a:t>และ วิศวกรรมการเงิน เกียรตินิยมอันดับ 1 / </a:t>
            </a:r>
            <a:r>
              <a:rPr lang="en-US" sz="2600" dirty="0">
                <a:solidFill>
                  <a:srgbClr val="000000"/>
                </a:solidFill>
                <a:latin typeface="DB Heavent Light" panose="02000506060000020004" pitchFamily="2" charset="-34"/>
                <a:cs typeface="DB Heavent Light" panose="02000506060000020004" pitchFamily="2" charset="-34"/>
              </a:rPr>
              <a:t>IC License </a:t>
            </a:r>
            <a:r>
              <a:rPr lang="th-TH" sz="2600" dirty="0">
                <a:solidFill>
                  <a:srgbClr val="000000"/>
                </a:solidFill>
                <a:latin typeface="DB Heavent Light" panose="02000506060000020004" pitchFamily="2" charset="-34"/>
                <a:cs typeface="DB Heavent Light" panose="02000506060000020004" pitchFamily="2" charset="-34"/>
              </a:rPr>
              <a:t>จาก </a:t>
            </a:r>
            <a:r>
              <a:rPr lang="th-TH" sz="2600" dirty="0" err="1">
                <a:solidFill>
                  <a:srgbClr val="000000"/>
                </a:solidFill>
                <a:latin typeface="DB Heavent Light" panose="02000506060000020004" pitchFamily="2" charset="-34"/>
                <a:cs typeface="DB Heavent Light" panose="02000506060000020004" pitchFamily="2" charset="-34"/>
              </a:rPr>
              <a:t>กลต</a:t>
            </a:r>
            <a:r>
              <a:rPr lang="th-TH" sz="2600" dirty="0">
                <a:solidFill>
                  <a:srgbClr val="000000"/>
                </a:solidFill>
                <a:latin typeface="DB Heavent Light" panose="02000506060000020004" pitchFamily="2" charset="-34"/>
                <a:cs typeface="DB Heavent Light" panose="02000506060000020004" pitchFamily="2" charset="-34"/>
              </a:rPr>
              <a:t>. / สอบผ่าน </a:t>
            </a:r>
            <a:r>
              <a:rPr lang="en-US" sz="2600" dirty="0">
                <a:solidFill>
                  <a:srgbClr val="000000"/>
                </a:solidFill>
                <a:latin typeface="DB Heavent Light" panose="02000506060000020004" pitchFamily="2" charset="-34"/>
                <a:cs typeface="DB Heavent Light" panose="02000506060000020004" pitchFamily="2" charset="-34"/>
              </a:rPr>
              <a:t>CFA Level 2 </a:t>
            </a:r>
            <a:r>
              <a:rPr lang="th-TH" sz="2600" dirty="0">
                <a:solidFill>
                  <a:srgbClr val="000000"/>
                </a:solidFill>
                <a:latin typeface="DB Heavent Light" panose="02000506060000020004" pitchFamily="2" charset="-34"/>
                <a:cs typeface="DB Heavent Light" panose="02000506060000020004" pitchFamily="2" charset="-34"/>
              </a:rPr>
              <a:t>/ </a:t>
            </a:r>
            <a:r>
              <a:rPr lang="en-US" sz="2600" dirty="0">
                <a:solidFill>
                  <a:srgbClr val="000000"/>
                </a:solidFill>
                <a:latin typeface="DB Heavent Light" panose="02000506060000020004" pitchFamily="2" charset="-34"/>
                <a:cs typeface="DB Heavent Light" panose="02000506060000020004" pitchFamily="2" charset="-34"/>
              </a:rPr>
              <a:t>FRM </a:t>
            </a:r>
            <a:r>
              <a:rPr lang="th-TH" sz="2600" dirty="0">
                <a:solidFill>
                  <a:srgbClr val="000000"/>
                </a:solidFill>
                <a:latin typeface="DB Heavent Light" panose="02000506060000020004" pitchFamily="2" charset="-34"/>
                <a:cs typeface="DB Heavent Light" panose="02000506060000020004" pitchFamily="2" charset="-34"/>
              </a:rPr>
              <a:t>จาก </a:t>
            </a:r>
            <a:r>
              <a:rPr lang="en-US" sz="2600" dirty="0">
                <a:solidFill>
                  <a:srgbClr val="000000"/>
                </a:solidFill>
                <a:latin typeface="DB Heavent Light" panose="02000506060000020004" pitchFamily="2" charset="-34"/>
                <a:cs typeface="DB Heavent Light" panose="02000506060000020004" pitchFamily="2" charset="-34"/>
              </a:rPr>
              <a:t>Global Association of Risk Professional</a:t>
            </a:r>
            <a:endParaRPr lang="th-TH" sz="2600" dirty="0">
              <a:solidFill>
                <a:srgbClr val="000000"/>
              </a:solidFill>
              <a:latin typeface="DB Heavent Light" panose="02000506060000020004" pitchFamily="2" charset="-34"/>
              <a:cs typeface="DB Heavent Light" panose="02000506060000020004" pitchFamily="2" charset="-34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3E266EC2-4CF9-6E69-95E0-79B59ABBC134}"/>
              </a:ext>
            </a:extLst>
          </p:cNvPr>
          <p:cNvSpPr txBox="1"/>
          <p:nvPr/>
        </p:nvSpPr>
        <p:spPr>
          <a:xfrm>
            <a:off x="1518600" y="6317281"/>
            <a:ext cx="7640974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th-TH" sz="2600" dirty="0">
                <a:latin typeface="DB Heavent Light" panose="02000506060000020004" pitchFamily="2" charset="-34"/>
                <a:cs typeface="DB Heavent Light" panose="02000506060000020004" pitchFamily="2" charset="-34"/>
              </a:rPr>
              <a:t>รางวัล “นักสถิติดีเด่นแห่งชาติ” ประจำปี 2016 จากสมาคมสถิติแห่งประเทศไทย รางวัล “บุคคลคุณภาพแห่งปี” ประจำปี </a:t>
            </a:r>
            <a:r>
              <a:rPr lang="en-US" sz="2600" dirty="0">
                <a:latin typeface="DB Heavent Light" panose="02000506060000020004" pitchFamily="2" charset="-34"/>
                <a:cs typeface="DB Heavent Light" panose="02000506060000020004" pitchFamily="2" charset="-34"/>
              </a:rPr>
              <a:t>2022 </a:t>
            </a:r>
            <a:r>
              <a:rPr lang="th-TH" sz="2600" dirty="0">
                <a:latin typeface="DB Heavent Light" panose="02000506060000020004" pitchFamily="2" charset="-34"/>
                <a:cs typeface="DB Heavent Light" panose="02000506060000020004" pitchFamily="2" charset="-34"/>
              </a:rPr>
              <a:t>จาก </a:t>
            </a:r>
            <a:r>
              <a:rPr lang="th-TH" sz="2600" dirty="0" err="1">
                <a:latin typeface="DB Heavent Light" panose="02000506060000020004" pitchFamily="2" charset="-34"/>
                <a:cs typeface="DB Heavent Light" panose="02000506060000020004" pitchFamily="2" charset="-34"/>
              </a:rPr>
              <a:t>มสวท</a:t>
            </a:r>
            <a:r>
              <a:rPr lang="en-US" sz="2600" dirty="0">
                <a:latin typeface="DB Heavent Light" panose="02000506060000020004" pitchFamily="2" charset="-34"/>
                <a:cs typeface="DB Heavent Light" panose="02000506060000020004" pitchFamily="2" charset="-34"/>
              </a:rPr>
              <a:t>.</a:t>
            </a:r>
            <a:r>
              <a:rPr lang="th-TH" sz="2600" dirty="0">
                <a:latin typeface="DB Heavent Light" panose="02000506060000020004" pitchFamily="2" charset="-34"/>
                <a:cs typeface="DB Heavent Light" panose="02000506060000020004" pitchFamily="2" charset="-34"/>
              </a:rPr>
              <a:t> และ </a:t>
            </a:r>
            <a:r>
              <a:rPr lang="th-TH" sz="2800" dirty="0">
                <a:latin typeface="DB Heavent Light" panose="02000506060000020004" pitchFamily="2" charset="-34"/>
                <a:ea typeface="UPC-Hyacinth" panose="020B0300020202020204" pitchFamily="34" charset="-34"/>
                <a:cs typeface="DB Heavent Light" panose="02000506060000020004" pitchFamily="2" charset="-34"/>
              </a:rPr>
              <a:t>“ผู้นำองค์กรดีเด่นแห่งปี” ในปี 2024 จากมูลนิธิเพื่อสังคมไทย</a:t>
            </a:r>
            <a:endParaRPr lang="en-US" sz="2800" dirty="0">
              <a:latin typeface="DB Heavent Light" panose="02000506060000020004" pitchFamily="2" charset="-34"/>
              <a:ea typeface="UPC-Hyacinth" panose="020B0300020202020204" pitchFamily="34" charset="-34"/>
              <a:cs typeface="DB Heavent Light" panose="02000506060000020004" pitchFamily="2" charset="-34"/>
            </a:endParaRPr>
          </a:p>
          <a:p>
            <a:pPr algn="just"/>
            <a:endParaRPr lang="en-US" sz="2600" dirty="0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7151978D-0F3A-AB29-FC35-0A271E7BFF1A}"/>
              </a:ext>
            </a:extLst>
          </p:cNvPr>
          <p:cNvSpPr/>
          <p:nvPr/>
        </p:nvSpPr>
        <p:spPr>
          <a:xfrm>
            <a:off x="412113" y="2678333"/>
            <a:ext cx="737658" cy="738664"/>
          </a:xfrm>
          <a:prstGeom prst="ellipse">
            <a:avLst/>
          </a:prstGeom>
          <a:solidFill>
            <a:srgbClr val="3C445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72000" rIns="0" bIns="0" rtlCol="0" anchor="ctr"/>
          <a:lstStyle/>
          <a:p>
            <a:pPr algn="ctr"/>
            <a:r>
              <a:rPr lang="en-US" sz="4000" b="1" dirty="0"/>
              <a:t>2</a:t>
            </a:r>
            <a:endParaRPr lang="th-TH" sz="4000" b="1" dirty="0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E0939FDA-6A19-5204-3B29-4BB02B24AB8F}"/>
              </a:ext>
            </a:extLst>
          </p:cNvPr>
          <p:cNvSpPr/>
          <p:nvPr/>
        </p:nvSpPr>
        <p:spPr>
          <a:xfrm>
            <a:off x="412113" y="3937482"/>
            <a:ext cx="737658" cy="738664"/>
          </a:xfrm>
          <a:prstGeom prst="ellipse">
            <a:avLst/>
          </a:prstGeom>
          <a:solidFill>
            <a:srgbClr val="3C445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72000" rIns="0" bIns="0" rtlCol="0" anchor="ctr"/>
          <a:lstStyle/>
          <a:p>
            <a:pPr algn="ctr"/>
            <a:r>
              <a:rPr lang="en-US" sz="4000" b="1" dirty="0"/>
              <a:t>3</a:t>
            </a:r>
            <a:endParaRPr lang="th-TH" sz="4000" b="1" dirty="0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88232A11-177E-781C-C66D-FB1C419B7CE6}"/>
              </a:ext>
            </a:extLst>
          </p:cNvPr>
          <p:cNvSpPr/>
          <p:nvPr/>
        </p:nvSpPr>
        <p:spPr>
          <a:xfrm>
            <a:off x="412113" y="5196631"/>
            <a:ext cx="737658" cy="738664"/>
          </a:xfrm>
          <a:prstGeom prst="ellipse">
            <a:avLst/>
          </a:prstGeom>
          <a:solidFill>
            <a:srgbClr val="3C445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72000" rIns="0" bIns="0" rtlCol="0" anchor="ctr"/>
          <a:lstStyle/>
          <a:p>
            <a:pPr algn="ctr"/>
            <a:r>
              <a:rPr lang="en-US" sz="4000" b="1" dirty="0"/>
              <a:t>4</a:t>
            </a:r>
            <a:endParaRPr lang="th-TH" sz="4000" b="1" dirty="0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CFDF11D6-9D57-43D1-A829-0F0AD4F381D8}"/>
              </a:ext>
            </a:extLst>
          </p:cNvPr>
          <p:cNvSpPr/>
          <p:nvPr/>
        </p:nvSpPr>
        <p:spPr>
          <a:xfrm>
            <a:off x="412113" y="6455780"/>
            <a:ext cx="737658" cy="738664"/>
          </a:xfrm>
          <a:prstGeom prst="ellipse">
            <a:avLst/>
          </a:prstGeom>
          <a:solidFill>
            <a:srgbClr val="3C445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72000" rIns="0" bIns="0" rtlCol="0" anchor="ctr"/>
          <a:lstStyle/>
          <a:p>
            <a:pPr algn="ctr"/>
            <a:r>
              <a:rPr lang="en-US" sz="4000" b="1" dirty="0"/>
              <a:t>5</a:t>
            </a:r>
            <a:endParaRPr lang="th-TH" sz="4000" b="1" dirty="0"/>
          </a:p>
        </p:txBody>
      </p:sp>
    </p:spTree>
    <p:extLst>
      <p:ext uri="{BB962C8B-B14F-4D97-AF65-F5344CB8AC3E}">
        <p14:creationId xmlns:p14="http://schemas.microsoft.com/office/powerpoint/2010/main" val="4262410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9050">
          <a:solidFill>
            <a:srgbClr val="AC1426"/>
          </a:solidFill>
          <a:tailEnd type="oval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B1FA3D23DDEE24CA39C0ACC87ADDC8B" ma:contentTypeVersion="16" ma:contentTypeDescription="Create a new document." ma:contentTypeScope="" ma:versionID="0dd3b4d16ccad6c8711abef3d636a382">
  <xsd:schema xmlns:xsd="http://www.w3.org/2001/XMLSchema" xmlns:xs="http://www.w3.org/2001/XMLSchema" xmlns:p="http://schemas.microsoft.com/office/2006/metadata/properties" xmlns:ns2="16021efa-bb74-4241-9f8c-ee499556219e" xmlns:ns3="8fe238f7-6259-46a4-915e-36cb9bf971cd" targetNamespace="http://schemas.microsoft.com/office/2006/metadata/properties" ma:root="true" ma:fieldsID="3c82344d8536f30012a2af34d36dea4f" ns2:_="" ns3:_="">
    <xsd:import namespace="16021efa-bb74-4241-9f8c-ee499556219e"/>
    <xsd:import namespace="8fe238f7-6259-46a4-915e-36cb9bf971c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ServiceSearchProperties" minOccurs="0"/>
                <xsd:element ref="ns2:Number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021efa-bb74-4241-9f8c-ee499556219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b889ac82-3bc5-4d5e-a939-e50a0c0141e8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MediaServiceSearchProperties" ma:index="2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Number" ma:index="22" nillable="true" ma:displayName="Number" ma:format="Dropdown" ma:internalName="Number" ma:percentage="FALSE">
      <xsd:simpleType>
        <xsd:restriction base="dms:Number"/>
      </xsd:simpleType>
    </xsd:element>
    <xsd:element name="MediaServiceObjectDetectorVersions" ma:index="2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fe238f7-6259-46a4-915e-36cb9bf971cd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49159806-38d4-4201-a61e-b0d299ee1c48}" ma:internalName="TaxCatchAll" ma:showField="CatchAllData" ma:web="8fe238f7-6259-46a4-915e-36cb9bf971c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8fe238f7-6259-46a4-915e-36cb9bf971cd" xsi:nil="true"/>
    <lcf76f155ced4ddcb4097134ff3c332f xmlns="16021efa-bb74-4241-9f8c-ee499556219e">
      <Terms xmlns="http://schemas.microsoft.com/office/infopath/2007/PartnerControls"/>
    </lcf76f155ced4ddcb4097134ff3c332f>
    <Number xmlns="16021efa-bb74-4241-9f8c-ee499556219e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120901ED-6802-46D3-9360-F0AD366964C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6021efa-bb74-4241-9f8c-ee499556219e"/>
    <ds:schemaRef ds:uri="8fe238f7-6259-46a4-915e-36cb9bf971c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93B82510-C0AD-4C8D-9F14-07BD737C8BE8}">
  <ds:schemaRefs>
    <ds:schemaRef ds:uri="http://purl.org/dc/dcmitype/"/>
    <ds:schemaRef ds:uri="http://schemas.openxmlformats.org/package/2006/metadata/core-properties"/>
    <ds:schemaRef ds:uri="http://schemas.microsoft.com/office/2006/documentManagement/types"/>
    <ds:schemaRef ds:uri="http://purl.org/dc/terms/"/>
    <ds:schemaRef ds:uri="http://schemas.microsoft.com/office/infopath/2007/PartnerControls"/>
    <ds:schemaRef ds:uri="http://www.w3.org/XML/1998/namespace"/>
    <ds:schemaRef ds:uri="http://purl.org/dc/elements/1.1/"/>
    <ds:schemaRef ds:uri="8fe238f7-6259-46a4-915e-36cb9bf971cd"/>
    <ds:schemaRef ds:uri="16021efa-bb74-4241-9f8c-ee499556219e"/>
    <ds:schemaRef ds:uri="http://schemas.microsoft.com/office/2006/metadata/properties"/>
  </ds:schemaRefs>
</ds:datastoreItem>
</file>

<file path=customXml/itemProps3.xml><?xml version="1.0" encoding="utf-8"?>
<ds:datastoreItem xmlns:ds="http://schemas.openxmlformats.org/officeDocument/2006/customXml" ds:itemID="{496DE241-3620-4739-B88C-361B82AECA3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32803</TotalTime>
  <Words>538</Words>
  <Application>Microsoft Office PowerPoint</Application>
  <PresentationFormat>Custom</PresentationFormat>
  <Paragraphs>43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12" baseType="lpstr">
      <vt:lpstr>Arial</vt:lpstr>
      <vt:lpstr>Browallia New</vt:lpstr>
      <vt:lpstr>Calibri</vt:lpstr>
      <vt:lpstr>Calibri Light</vt:lpstr>
      <vt:lpstr>Cordia New</vt:lpstr>
      <vt:lpstr>DB Heavent Light</vt:lpstr>
      <vt:lpstr>Montserrat Light</vt:lpstr>
      <vt:lpstr>Montserrat Semi Bold</vt:lpstr>
      <vt:lpstr>Wingdings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Nhongkangaroo</dc:creator>
  <cp:lastModifiedBy>Thidathum Phothisattawaya</cp:lastModifiedBy>
  <cp:revision>655</cp:revision>
  <cp:lastPrinted>2024-11-05T06:28:48Z</cp:lastPrinted>
  <dcterms:created xsi:type="dcterms:W3CDTF">2016-05-05T12:12:53Z</dcterms:created>
  <dcterms:modified xsi:type="dcterms:W3CDTF">2025-02-07T03:47:44Z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0x0101001B1FA3D23DDEE24CA39C0ACC87ADDC8B</vt:lpwstr>
  </property>
  <property fmtid="{D5CDD505-2E9C-101B-9397-08002B2CF9AE}" pid="3" name="MediaServiceImageTags">
    <vt:lpwstr/>
  </property>
</Properties>
</file>